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59" r:id="rId4"/>
    <p:sldId id="264" r:id="rId5"/>
    <p:sldId id="262" r:id="rId6"/>
    <p:sldId id="275" r:id="rId7"/>
    <p:sldId id="258" r:id="rId8"/>
    <p:sldId id="266" r:id="rId9"/>
    <p:sldId id="277" r:id="rId10"/>
    <p:sldId id="278" r:id="rId11"/>
    <p:sldId id="271" r:id="rId12"/>
    <p:sldId id="280" r:id="rId13"/>
    <p:sldId id="281" r:id="rId14"/>
    <p:sldId id="284" r:id="rId15"/>
    <p:sldId id="282" r:id="rId16"/>
    <p:sldId id="279" r:id="rId17"/>
    <p:sldId id="283" r:id="rId18"/>
    <p:sldId id="285" r:id="rId19"/>
    <p:sldId id="267" r:id="rId20"/>
    <p:sldId id="265" r:id="rId21"/>
    <p:sldId id="286" r:id="rId22"/>
    <p:sldId id="260" r:id="rId23"/>
    <p:sldId id="287" r:id="rId24"/>
  </p:sldIdLst>
  <p:sldSz cx="18288000" cy="10287000"/>
  <p:notesSz cx="6858000" cy="9144000"/>
  <p:embeddedFontLst>
    <p:embeddedFont>
      <p:font typeface="Pretendard Bold" panose="020B0600000101010101" charset="-127"/>
      <p:bold r:id="rId26"/>
    </p:embeddedFont>
    <p:embeddedFont>
      <p:font typeface="Pretendard Light" panose="020B0600000101010101" charset="-127"/>
      <p:regular r:id="rId27"/>
    </p:embeddedFont>
    <p:embeddedFont>
      <p:font typeface="Pretendard Medium" panose="020B0600000101010101" charset="-127"/>
      <p:bold r:id="rId28"/>
    </p:embeddedFont>
    <p:embeddedFont>
      <p:font typeface="Pretendard Regular" panose="020B0600000101010101" charset="-127"/>
      <p:regular r:id="rId29"/>
    </p:embeddedFont>
    <p:embeddedFont>
      <p:font typeface="Pretendard SemiBold" panose="020B0600000101010101" charset="-127"/>
      <p:bold r:id="rId30"/>
    </p:embeddedFont>
    <p:embeddedFont>
      <p:font typeface="맑은 고딕" panose="020B0503020000020004" pitchFamily="50" charset="-127"/>
      <p:regular r:id="rId31"/>
      <p:bold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5556" autoAdjust="0"/>
  </p:normalViewPr>
  <p:slideViewPr>
    <p:cSldViewPr>
      <p:cViewPr varScale="1">
        <p:scale>
          <a:sx n="52" d="100"/>
          <a:sy n="52" d="100"/>
        </p:scale>
        <p:origin x="850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329014-5D12-4106-BA53-0E2BDD8B4DB1}" type="datetimeFigureOut">
              <a:rPr lang="ko-KR" altLang="en-US" smtClean="0"/>
              <a:t>2024-12-12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7E70AD-4F7D-43E5-A004-F7A429A5A4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55925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7E70AD-4F7D-43E5-A004-F7A429A5A436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92056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haje-hwang/TCP-IPING.git" TargetMode="External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3.png"/><Relationship Id="rId3" Type="http://schemas.openxmlformats.org/officeDocument/2006/relationships/image" Target="../media/image10.png"/><Relationship Id="rId7" Type="http://schemas.openxmlformats.org/officeDocument/2006/relationships/image" Target="../media/image16.png"/><Relationship Id="rId12" Type="http://schemas.openxmlformats.org/officeDocument/2006/relationships/image" Target="../media/image4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41.png"/><Relationship Id="rId5" Type="http://schemas.openxmlformats.org/officeDocument/2006/relationships/image" Target="../media/image12.png"/><Relationship Id="rId10" Type="http://schemas.openxmlformats.org/officeDocument/2006/relationships/image" Target="../media/image4.png"/><Relationship Id="rId4" Type="http://schemas.openxmlformats.org/officeDocument/2006/relationships/image" Target="../media/image11.png"/><Relationship Id="rId9" Type="http://schemas.openxmlformats.org/officeDocument/2006/relationships/image" Target="../media/image19.png"/><Relationship Id="rId14" Type="http://schemas.openxmlformats.org/officeDocument/2006/relationships/image" Target="../media/image4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49.png"/><Relationship Id="rId3" Type="http://schemas.openxmlformats.org/officeDocument/2006/relationships/image" Target="../media/image10.png"/><Relationship Id="rId7" Type="http://schemas.openxmlformats.org/officeDocument/2006/relationships/image" Target="../media/image16.png"/><Relationship Id="rId12" Type="http://schemas.openxmlformats.org/officeDocument/2006/relationships/image" Target="../media/image4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47.png"/><Relationship Id="rId5" Type="http://schemas.openxmlformats.org/officeDocument/2006/relationships/image" Target="../media/image12.png"/><Relationship Id="rId10" Type="http://schemas.openxmlformats.org/officeDocument/2006/relationships/image" Target="../media/image46.png"/><Relationship Id="rId4" Type="http://schemas.openxmlformats.org/officeDocument/2006/relationships/image" Target="../media/image11.png"/><Relationship Id="rId9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51.png"/><Relationship Id="rId3" Type="http://schemas.openxmlformats.org/officeDocument/2006/relationships/image" Target="../media/image10.png"/><Relationship Id="rId7" Type="http://schemas.openxmlformats.org/officeDocument/2006/relationships/image" Target="../media/image16.png"/><Relationship Id="rId12" Type="http://schemas.openxmlformats.org/officeDocument/2006/relationships/image" Target="../media/image5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48.png"/><Relationship Id="rId5" Type="http://schemas.openxmlformats.org/officeDocument/2006/relationships/image" Target="../media/image12.png"/><Relationship Id="rId10" Type="http://schemas.openxmlformats.org/officeDocument/2006/relationships/image" Target="../media/image47.png"/><Relationship Id="rId4" Type="http://schemas.openxmlformats.org/officeDocument/2006/relationships/image" Target="../media/image11.png"/><Relationship Id="rId9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5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0.png"/><Relationship Id="rId7" Type="http://schemas.openxmlformats.org/officeDocument/2006/relationships/image" Target="../media/image1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openxmlformats.org/officeDocument/2006/relationships/image" Target="../media/image57.png"/><Relationship Id="rId4" Type="http://schemas.openxmlformats.org/officeDocument/2006/relationships/image" Target="../media/image11.png"/><Relationship Id="rId9" Type="http://schemas.openxmlformats.org/officeDocument/2006/relationships/image" Target="../media/image5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19.png"/><Relationship Id="rId7" Type="http://schemas.openxmlformats.org/officeDocument/2006/relationships/image" Target="../media/image6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Relationship Id="rId9" Type="http://schemas.openxmlformats.org/officeDocument/2006/relationships/image" Target="../media/image6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png"/><Relationship Id="rId5" Type="http://schemas.openxmlformats.org/officeDocument/2006/relationships/image" Target="../media/image45.png"/><Relationship Id="rId4" Type="http://schemas.openxmlformats.org/officeDocument/2006/relationships/image" Target="../media/image6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0.png"/><Relationship Id="rId7" Type="http://schemas.openxmlformats.org/officeDocument/2006/relationships/image" Target="../media/image1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4.png"/><Relationship Id="rId5" Type="http://schemas.openxmlformats.org/officeDocument/2006/relationships/image" Target="../media/image12.png"/><Relationship Id="rId10" Type="http://schemas.openxmlformats.org/officeDocument/2006/relationships/hyperlink" Target="https://drive.google.com/file/d/1BQeaKmdOTkhNVHjKKuPifg3nN9WA6Iqj/view?usp=sharing" TargetMode="External"/><Relationship Id="rId4" Type="http://schemas.openxmlformats.org/officeDocument/2006/relationships/image" Target="../media/image11.png"/><Relationship Id="rId9" Type="http://schemas.openxmlformats.org/officeDocument/2006/relationships/hyperlink" Target="https://drive.google.com/file/d/1BQeaKmdOTkhNVHjKKuPifg3nN9WA6Iqj/view?usp=drive_link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19.png"/><Relationship Id="rId3" Type="http://schemas.openxmlformats.org/officeDocument/2006/relationships/image" Target="../media/image10.png"/><Relationship Id="rId7" Type="http://schemas.openxmlformats.org/officeDocument/2006/relationships/image" Target="../media/image69.png"/><Relationship Id="rId12" Type="http://schemas.openxmlformats.org/officeDocument/2006/relationships/image" Target="../media/image7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11" Type="http://schemas.openxmlformats.org/officeDocument/2006/relationships/image" Target="../media/image71.png"/><Relationship Id="rId5" Type="http://schemas.openxmlformats.org/officeDocument/2006/relationships/image" Target="../media/image16.png"/><Relationship Id="rId10" Type="http://schemas.openxmlformats.org/officeDocument/2006/relationships/image" Target="../media/image45.png"/><Relationship Id="rId4" Type="http://schemas.openxmlformats.org/officeDocument/2006/relationships/image" Target="../media/image13.png"/><Relationship Id="rId9" Type="http://schemas.openxmlformats.org/officeDocument/2006/relationships/image" Target="../media/image7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19.png"/><Relationship Id="rId3" Type="http://schemas.openxmlformats.org/officeDocument/2006/relationships/image" Target="../media/image10.png"/><Relationship Id="rId7" Type="http://schemas.openxmlformats.org/officeDocument/2006/relationships/image" Target="../media/image69.png"/><Relationship Id="rId12" Type="http://schemas.openxmlformats.org/officeDocument/2006/relationships/image" Target="../media/image7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11" Type="http://schemas.openxmlformats.org/officeDocument/2006/relationships/image" Target="../media/image73.png"/><Relationship Id="rId5" Type="http://schemas.openxmlformats.org/officeDocument/2006/relationships/image" Target="../media/image16.png"/><Relationship Id="rId10" Type="http://schemas.openxmlformats.org/officeDocument/2006/relationships/image" Target="../media/image45.png"/><Relationship Id="rId4" Type="http://schemas.openxmlformats.org/officeDocument/2006/relationships/image" Target="../media/image13.png"/><Relationship Id="rId9" Type="http://schemas.openxmlformats.org/officeDocument/2006/relationships/image" Target="../media/image7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10.png"/><Relationship Id="rId7" Type="http://schemas.openxmlformats.org/officeDocument/2006/relationships/image" Target="../media/image1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19.png"/><Relationship Id="rId5" Type="http://schemas.openxmlformats.org/officeDocument/2006/relationships/image" Target="../media/image12.png"/><Relationship Id="rId10" Type="http://schemas.openxmlformats.org/officeDocument/2006/relationships/image" Target="../media/image77.png"/><Relationship Id="rId4" Type="http://schemas.openxmlformats.org/officeDocument/2006/relationships/image" Target="../media/image11.png"/><Relationship Id="rId9" Type="http://schemas.openxmlformats.org/officeDocument/2006/relationships/image" Target="../media/image7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0.png"/><Relationship Id="rId7" Type="http://schemas.openxmlformats.org/officeDocument/2006/relationships/image" Target="../media/image2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openxmlformats.org/officeDocument/2006/relationships/image" Target="../media/image19.png"/><Relationship Id="rId4" Type="http://schemas.openxmlformats.org/officeDocument/2006/relationships/image" Target="../media/image11.png"/><Relationship Id="rId9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0.png"/><Relationship Id="rId7" Type="http://schemas.openxmlformats.org/officeDocument/2006/relationships/image" Target="../media/image1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openxmlformats.org/officeDocument/2006/relationships/image" Target="../media/image19.png"/><Relationship Id="rId4" Type="http://schemas.openxmlformats.org/officeDocument/2006/relationships/image" Target="../media/image11.png"/><Relationship Id="rId9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0.png"/><Relationship Id="rId7" Type="http://schemas.openxmlformats.org/officeDocument/2006/relationships/image" Target="../media/image2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openxmlformats.org/officeDocument/2006/relationships/image" Target="../media/image19.png"/><Relationship Id="rId4" Type="http://schemas.openxmlformats.org/officeDocument/2006/relationships/image" Target="../media/image11.png"/><Relationship Id="rId9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3" Type="http://schemas.openxmlformats.org/officeDocument/2006/relationships/image" Target="../media/image10.png"/><Relationship Id="rId7" Type="http://schemas.openxmlformats.org/officeDocument/2006/relationships/image" Target="../media/image16.png"/><Relationship Id="rId12" Type="http://schemas.openxmlformats.org/officeDocument/2006/relationships/image" Target="../media/image2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26.png"/><Relationship Id="rId5" Type="http://schemas.openxmlformats.org/officeDocument/2006/relationships/image" Target="../media/image12.png"/><Relationship Id="rId15" Type="http://schemas.openxmlformats.org/officeDocument/2006/relationships/image" Target="../media/image19.png"/><Relationship Id="rId10" Type="http://schemas.openxmlformats.org/officeDocument/2006/relationships/image" Target="../media/image25.png"/><Relationship Id="rId4" Type="http://schemas.openxmlformats.org/officeDocument/2006/relationships/image" Target="../media/image11.png"/><Relationship Id="rId9" Type="http://schemas.openxmlformats.org/officeDocument/2006/relationships/image" Target="../media/image24.png"/><Relationship Id="rId14" Type="http://schemas.openxmlformats.org/officeDocument/2006/relationships/image" Target="../media/image2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7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25.png"/><Relationship Id="rId5" Type="http://schemas.openxmlformats.org/officeDocument/2006/relationships/image" Target="../media/image11.png"/><Relationship Id="rId15" Type="http://schemas.openxmlformats.org/officeDocument/2006/relationships/image" Target="../media/image29.png"/><Relationship Id="rId10" Type="http://schemas.openxmlformats.org/officeDocument/2006/relationships/image" Target="../media/image24.png"/><Relationship Id="rId4" Type="http://schemas.openxmlformats.org/officeDocument/2006/relationships/image" Target="../media/image10.png"/><Relationship Id="rId9" Type="http://schemas.openxmlformats.org/officeDocument/2006/relationships/image" Target="../media/image23.png"/><Relationship Id="rId14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3.png"/><Relationship Id="rId3" Type="http://schemas.openxmlformats.org/officeDocument/2006/relationships/image" Target="../media/image10.png"/><Relationship Id="rId7" Type="http://schemas.openxmlformats.org/officeDocument/2006/relationships/image" Target="../media/image16.png"/><Relationship Id="rId12" Type="http://schemas.openxmlformats.org/officeDocument/2006/relationships/hyperlink" Target="https://www.ochobitshacenunbyte.com/2015/01/12/mongodb-en-gnu-linux/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32.jpg"/><Relationship Id="rId5" Type="http://schemas.openxmlformats.org/officeDocument/2006/relationships/image" Target="../media/image12.png"/><Relationship Id="rId15" Type="http://schemas.openxmlformats.org/officeDocument/2006/relationships/image" Target="../media/image19.png"/><Relationship Id="rId10" Type="http://schemas.openxmlformats.org/officeDocument/2006/relationships/hyperlink" Target="https://www.rubeninfante.com/2014/02/04/how-to-tutorial-de-git-comando-basicos-parte-2/" TargetMode="External"/><Relationship Id="rId4" Type="http://schemas.openxmlformats.org/officeDocument/2006/relationships/image" Target="../media/image11.png"/><Relationship Id="rId9" Type="http://schemas.openxmlformats.org/officeDocument/2006/relationships/image" Target="../media/image31.png"/><Relationship Id="rId14" Type="http://schemas.openxmlformats.org/officeDocument/2006/relationships/hyperlink" Target="https://dev.twsiyuan.com/2016/09/unity-web-request.html" TargetMode="Externa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10.png"/><Relationship Id="rId7" Type="http://schemas.openxmlformats.org/officeDocument/2006/relationships/image" Target="../media/image16.png"/><Relationship Id="rId12" Type="http://schemas.openxmlformats.org/officeDocument/2006/relationships/image" Target="../media/image1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36.png"/><Relationship Id="rId5" Type="http://schemas.openxmlformats.org/officeDocument/2006/relationships/image" Target="../media/image12.png"/><Relationship Id="rId10" Type="http://schemas.openxmlformats.org/officeDocument/2006/relationships/image" Target="../media/image35.png"/><Relationship Id="rId4" Type="http://schemas.openxmlformats.org/officeDocument/2006/relationships/image" Target="../media/image11.png"/><Relationship Id="rId9" Type="http://schemas.openxmlformats.org/officeDocument/2006/relationships/image" Target="../media/image3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3.png"/><Relationship Id="rId4" Type="http://schemas.openxmlformats.org/officeDocument/2006/relationships/image" Target="../media/image5.png"/><Relationship Id="rId9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E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700" y="1092200"/>
            <a:ext cx="15722600" cy="10998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26900" y="863600"/>
            <a:ext cx="1752600" cy="1625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97000" y="863600"/>
            <a:ext cx="1752600" cy="1625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700" y="1244600"/>
            <a:ext cx="15722600" cy="10998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700" y="1384300"/>
            <a:ext cx="15722600" cy="10998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9500" y="1168400"/>
            <a:ext cx="1752600" cy="1625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2700" y="1536700"/>
            <a:ext cx="15722600" cy="109982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4B9277C8-D1B2-4D45-062E-2ACBAC71B52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932" t="473" b="1892"/>
          <a:stretch/>
        </p:blipFill>
        <p:spPr>
          <a:xfrm>
            <a:off x="1241926" y="1536699"/>
            <a:ext cx="15722600" cy="1304791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6600" y="8756650"/>
            <a:ext cx="16814800" cy="66675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8500" y="10699750"/>
            <a:ext cx="16891000" cy="56388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10D694D-0B23-053F-D638-555388CC5035}"/>
              </a:ext>
            </a:extLst>
          </p:cNvPr>
          <p:cNvSpPr txBox="1"/>
          <p:nvPr/>
        </p:nvSpPr>
        <p:spPr>
          <a:xfrm>
            <a:off x="5657517" y="9883274"/>
            <a:ext cx="72771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1800" b="0" i="0" u="none" strike="noStrike" spc="-100" dirty="0">
                <a:solidFill>
                  <a:srgbClr val="545454">
                    <a:alpha val="87843"/>
                  </a:srgbClr>
                </a:solidFill>
                <a:latin typeface="Pretendard Light"/>
              </a:rPr>
              <a:t>소스코드 링크 </a:t>
            </a:r>
            <a:r>
              <a:rPr lang="en-US" altLang="ko-KR" sz="1800" b="0" i="0" u="none" strike="noStrike" spc="-100" dirty="0">
                <a:solidFill>
                  <a:srgbClr val="545454">
                    <a:alpha val="87843"/>
                  </a:srgbClr>
                </a:solidFill>
                <a:latin typeface="Pretendard Light"/>
              </a:rPr>
              <a:t>:  </a:t>
            </a:r>
            <a:r>
              <a:rPr lang="en-US" altLang="ko-KR" sz="1800" b="0" i="0" u="none" strike="noStrike" spc="-100" dirty="0">
                <a:solidFill>
                  <a:srgbClr val="545454">
                    <a:alpha val="87843"/>
                  </a:srgbClr>
                </a:solidFill>
                <a:latin typeface="Pretendard Light"/>
                <a:hlinkClick r:id="rId8"/>
              </a:rPr>
              <a:t>https://github.com/haje-hwang/TCP-IPING.git</a:t>
            </a:r>
            <a:endParaRPr lang="en-US" sz="1800" b="0" i="0" u="none" strike="noStrike" spc="-100" dirty="0">
              <a:solidFill>
                <a:srgbClr val="545454">
                  <a:alpha val="87843"/>
                </a:srgbClr>
              </a:solidFill>
              <a:latin typeface="Pretendard Light"/>
            </a:endParaRP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47917" y="9093200"/>
            <a:ext cx="393700" cy="6096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657517" y="9690100"/>
            <a:ext cx="7404100" cy="127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5374106" y="9194800"/>
            <a:ext cx="81915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 dirty="0">
                <a:solidFill>
                  <a:srgbClr val="545454">
                    <a:alpha val="87843"/>
                  </a:srgbClr>
                </a:solidFill>
                <a:latin typeface="Pretendard Light"/>
              </a:rPr>
              <a:t>5585361 </a:t>
            </a:r>
            <a:r>
              <a:rPr lang="ko-KR" altLang="en-US" sz="1800" b="0" i="0" u="none" strike="noStrike" spc="-100" dirty="0">
                <a:solidFill>
                  <a:srgbClr val="545454">
                    <a:alpha val="87843"/>
                  </a:srgbClr>
                </a:solidFill>
                <a:latin typeface="Pretendard Light"/>
              </a:rPr>
              <a:t>류민우</a:t>
            </a:r>
            <a:r>
              <a:rPr lang="en-US" altLang="ko-KR" sz="1800" b="0" i="0" u="none" strike="noStrike" spc="-100" dirty="0">
                <a:solidFill>
                  <a:srgbClr val="545454">
                    <a:alpha val="87843"/>
                  </a:srgbClr>
                </a:solidFill>
                <a:latin typeface="Pretendard Light"/>
              </a:rPr>
              <a:t>, 5585665 </a:t>
            </a:r>
            <a:r>
              <a:rPr lang="ko-KR" altLang="en-US" sz="1800" b="0" i="0" u="none" strike="noStrike" spc="-100" dirty="0" err="1">
                <a:solidFill>
                  <a:srgbClr val="545454">
                    <a:alpha val="87843"/>
                  </a:srgbClr>
                </a:solidFill>
                <a:latin typeface="Pretendard Light"/>
              </a:rPr>
              <a:t>황하제</a:t>
            </a:r>
            <a:r>
              <a:rPr lang="en-US" altLang="ko-KR" sz="1800" b="0" i="0" u="none" strike="noStrike" spc="-100" dirty="0">
                <a:solidFill>
                  <a:srgbClr val="545454">
                    <a:alpha val="87843"/>
                  </a:srgbClr>
                </a:solidFill>
                <a:latin typeface="Pretendard Light"/>
              </a:rPr>
              <a:t>, 5646111</a:t>
            </a:r>
            <a:r>
              <a:rPr lang="ko-KR" altLang="en-US" sz="1800" b="0" i="0" u="none" strike="noStrike" spc="-100" dirty="0" err="1">
                <a:solidFill>
                  <a:srgbClr val="545454">
                    <a:alpha val="87843"/>
                  </a:srgbClr>
                </a:solidFill>
                <a:latin typeface="Pretendard Light"/>
              </a:rPr>
              <a:t>백두현</a:t>
            </a:r>
            <a:r>
              <a:rPr lang="en-US" altLang="ko-KR" sz="1800" b="0" i="0" u="none" strike="noStrike" spc="-100" dirty="0">
                <a:solidFill>
                  <a:srgbClr val="545454">
                    <a:alpha val="87843"/>
                  </a:srgbClr>
                </a:solidFill>
                <a:latin typeface="Pretendard Light"/>
              </a:rPr>
              <a:t>, 5763851 </a:t>
            </a:r>
            <a:r>
              <a:rPr lang="ko-KR" altLang="en-US" sz="1800" b="0" i="0" u="none" strike="noStrike" spc="-100" dirty="0" err="1">
                <a:solidFill>
                  <a:srgbClr val="545454">
                    <a:alpha val="87843"/>
                  </a:srgbClr>
                </a:solidFill>
                <a:latin typeface="Pretendard Light"/>
              </a:rPr>
              <a:t>고나영</a:t>
            </a:r>
            <a:r>
              <a:rPr lang="en-US" altLang="ko-KR" sz="1800" b="0" i="0" u="none" strike="noStrike" spc="-100" dirty="0">
                <a:solidFill>
                  <a:srgbClr val="545454">
                    <a:alpha val="87843"/>
                  </a:srgbClr>
                </a:solidFill>
                <a:latin typeface="Pretendard Light"/>
              </a:rPr>
              <a:t>, 5764050 </a:t>
            </a:r>
            <a:r>
              <a:rPr lang="ko-KR" altLang="en-US" sz="1800" b="0" i="0" u="none" strike="noStrike" spc="-100" dirty="0">
                <a:solidFill>
                  <a:srgbClr val="545454">
                    <a:alpha val="87843"/>
                  </a:srgbClr>
                </a:solidFill>
                <a:latin typeface="Pretendard Light"/>
              </a:rPr>
              <a:t>박주현</a:t>
            </a:r>
            <a:r>
              <a:rPr lang="en-US" altLang="ko-KR" sz="1800" b="0" i="0" u="none" strike="noStrike" spc="-100" dirty="0">
                <a:solidFill>
                  <a:srgbClr val="545454">
                    <a:alpha val="87843"/>
                  </a:srgbClr>
                </a:solidFill>
                <a:latin typeface="Pretendard Light"/>
              </a:rPr>
              <a:t> </a:t>
            </a:r>
            <a:endParaRPr lang="en-US" sz="1800" b="0" i="0" u="none" strike="noStrike" spc="-100" dirty="0">
              <a:solidFill>
                <a:srgbClr val="545454">
                  <a:alpha val="87843"/>
                </a:srgbClr>
              </a:solidFill>
              <a:latin typeface="Pretendard Light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6553200" y="6611688"/>
            <a:ext cx="4876800" cy="1060451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8800" b="0" i="0" u="none" strike="noStrike" spc="-300" dirty="0" err="1">
                <a:latin typeface="Pretendard Bold" panose="020B0600000101010101" charset="-127"/>
                <a:ea typeface="Pretendard Bold" panose="020B0600000101010101" charset="-127"/>
              </a:rPr>
              <a:t>TcpIping</a:t>
            </a:r>
            <a:endParaRPr lang="ko-KR" sz="8800" b="0" i="0" u="none" strike="noStrike" spc="-300" dirty="0">
              <a:latin typeface="Pretendard Bold" panose="020B0600000101010101" charset="-127"/>
              <a:ea typeface="Pretendard Bold" panose="020B0600000101010101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E6971B-6252-0F06-CD7F-512ECACC13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9">
            <a:extLst>
              <a:ext uri="{FF2B5EF4-FFF2-40B4-BE49-F238E27FC236}">
                <a16:creationId xmlns:a16="http://schemas.microsoft.com/office/drawing/2014/main" id="{CCED2422-E307-E24E-DD80-868F8174EA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404353"/>
            <a:ext cx="15316200" cy="12700"/>
          </a:xfrm>
          <a:prstGeom prst="rect">
            <a:avLst/>
          </a:prstGeom>
        </p:spPr>
      </p:pic>
      <p:sp>
        <p:nvSpPr>
          <p:cNvPr id="12" name="TextBox 12">
            <a:extLst>
              <a:ext uri="{FF2B5EF4-FFF2-40B4-BE49-F238E27FC236}">
                <a16:creationId xmlns:a16="http://schemas.microsoft.com/office/drawing/2014/main" id="{816E2C3F-1138-8DA6-AC73-0569221B3BDF}"/>
              </a:ext>
            </a:extLst>
          </p:cNvPr>
          <p:cNvSpPr txBox="1"/>
          <p:nvPr/>
        </p:nvSpPr>
        <p:spPr>
          <a:xfrm>
            <a:off x="6096000" y="157843"/>
            <a:ext cx="83820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130"/>
              </a:lnSpc>
            </a:pPr>
            <a:r>
              <a:rPr lang="en-US" altLang="ko-KR" sz="7300" b="0" i="0" u="none" strike="noStrike" spc="-500" dirty="0">
                <a:solidFill>
                  <a:srgbClr val="545454"/>
                </a:solidFill>
                <a:ea typeface="Pretendard Medium"/>
              </a:rPr>
              <a:t>Class Diagram</a:t>
            </a:r>
            <a:endParaRPr lang="ko-KR" sz="7300" b="0" i="0" u="none" strike="noStrike" spc="-500" dirty="0">
              <a:solidFill>
                <a:srgbClr val="545454"/>
              </a:solidFill>
              <a:ea typeface="Pretendard Medium"/>
            </a:endParaRPr>
          </a:p>
        </p:txBody>
      </p:sp>
      <p:pic>
        <p:nvPicPr>
          <p:cNvPr id="31" name="그림 30" descr="텍스트, 도표, 흑백, 평면도이(가) 표시된 사진&#10;&#10;자동 생성된 설명">
            <a:extLst>
              <a:ext uri="{FF2B5EF4-FFF2-40B4-BE49-F238E27FC236}">
                <a16:creationId xmlns:a16="http://schemas.microsoft.com/office/drawing/2014/main" id="{AFF296D4-0030-9FF5-0865-122D2AEC87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2486" y="1564010"/>
            <a:ext cx="13758558" cy="9124676"/>
          </a:xfrm>
          <a:prstGeom prst="rect">
            <a:avLst/>
          </a:prstGeom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E2A1D82C-64A1-E7BE-9587-A3E3F4E439F1}"/>
              </a:ext>
            </a:extLst>
          </p:cNvPr>
          <p:cNvSpPr/>
          <p:nvPr/>
        </p:nvSpPr>
        <p:spPr>
          <a:xfrm>
            <a:off x="1382486" y="1790700"/>
            <a:ext cx="4180114" cy="815340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380EFC45-A2C9-9FD2-AB30-A719E24B07F0}"/>
              </a:ext>
            </a:extLst>
          </p:cNvPr>
          <p:cNvSpPr/>
          <p:nvPr/>
        </p:nvSpPr>
        <p:spPr>
          <a:xfrm>
            <a:off x="5562600" y="2242225"/>
            <a:ext cx="6489700" cy="7752675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078365B-1686-0A92-95B1-2F434662BE66}"/>
              </a:ext>
            </a:extLst>
          </p:cNvPr>
          <p:cNvSpPr txBox="1"/>
          <p:nvPr/>
        </p:nvSpPr>
        <p:spPr>
          <a:xfrm>
            <a:off x="2100943" y="1436706"/>
            <a:ext cx="281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Data Base</a:t>
            </a:r>
            <a:endParaRPr lang="ko-KR" alt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9AA4D96-8EAA-BBAD-9849-20C8A0C76A9E}"/>
              </a:ext>
            </a:extLst>
          </p:cNvPr>
          <p:cNvSpPr txBox="1"/>
          <p:nvPr/>
        </p:nvSpPr>
        <p:spPr>
          <a:xfrm>
            <a:off x="5016515" y="1883074"/>
            <a:ext cx="281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Client</a:t>
            </a:r>
            <a:endParaRPr lang="ko-KR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CF2BF2B-39B6-77AA-68AC-88DF312CEF9C}"/>
              </a:ext>
            </a:extLst>
          </p:cNvPr>
          <p:cNvSpPr txBox="1"/>
          <p:nvPr/>
        </p:nvSpPr>
        <p:spPr>
          <a:xfrm>
            <a:off x="10614096" y="1688622"/>
            <a:ext cx="281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Client - Server</a:t>
            </a:r>
            <a:endParaRPr lang="ko-KR" altLang="en-US" dirty="0"/>
          </a:p>
        </p:txBody>
      </p:sp>
      <p:sp>
        <p:nvSpPr>
          <p:cNvPr id="39" name="구름 38">
            <a:extLst>
              <a:ext uri="{FF2B5EF4-FFF2-40B4-BE49-F238E27FC236}">
                <a16:creationId xmlns:a16="http://schemas.microsoft.com/office/drawing/2014/main" id="{7DCCD2B6-DD81-F0FE-F158-C09F2FFB419A}"/>
              </a:ext>
            </a:extLst>
          </p:cNvPr>
          <p:cNvSpPr/>
          <p:nvPr/>
        </p:nvSpPr>
        <p:spPr>
          <a:xfrm>
            <a:off x="15985397" y="1688622"/>
            <a:ext cx="1676400" cy="1663700"/>
          </a:xfrm>
          <a:prstGeom prst="cloud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Server</a:t>
            </a:r>
            <a:endParaRPr lang="ko-KR" alt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59057421-279B-C3C9-3F0D-F631CD6ADFBD}"/>
              </a:ext>
            </a:extLst>
          </p:cNvPr>
          <p:cNvSpPr/>
          <p:nvPr/>
        </p:nvSpPr>
        <p:spPr>
          <a:xfrm rot="4891525">
            <a:off x="8352332" y="1765779"/>
            <a:ext cx="8142013" cy="6755438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2655C358-1D99-7AFE-5DB1-F78E39C8BA9C}"/>
              </a:ext>
            </a:extLst>
          </p:cNvPr>
          <p:cNvCxnSpPr>
            <a:cxnSpLocks/>
          </p:cNvCxnSpPr>
          <p:nvPr/>
        </p:nvCxnSpPr>
        <p:spPr>
          <a:xfrm flipH="1">
            <a:off x="15468600" y="2628900"/>
            <a:ext cx="990600" cy="65835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Picture 13">
            <a:extLst>
              <a:ext uri="{FF2B5EF4-FFF2-40B4-BE49-F238E27FC236}">
                <a16:creationId xmlns:a16="http://schemas.microsoft.com/office/drawing/2014/main" id="{6D31BD29-29C6-91F7-4BDF-EDAEFD117D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1806" y="177996"/>
            <a:ext cx="1204477" cy="1136956"/>
          </a:xfrm>
          <a:prstGeom prst="rect">
            <a:avLst/>
          </a:prstGeom>
        </p:spPr>
      </p:pic>
      <p:sp>
        <p:nvSpPr>
          <p:cNvPr id="57" name="TextBox 14">
            <a:extLst>
              <a:ext uri="{FF2B5EF4-FFF2-40B4-BE49-F238E27FC236}">
                <a16:creationId xmlns:a16="http://schemas.microsoft.com/office/drawing/2014/main" id="{5AEA3250-33CC-747D-180E-850A786E1AD5}"/>
              </a:ext>
            </a:extLst>
          </p:cNvPr>
          <p:cNvSpPr txBox="1"/>
          <p:nvPr/>
        </p:nvSpPr>
        <p:spPr>
          <a:xfrm>
            <a:off x="4763067" y="401020"/>
            <a:ext cx="830058" cy="61909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4800" b="0" i="0" u="none" strike="noStrike" spc="100" dirty="0">
                <a:solidFill>
                  <a:srgbClr val="545454"/>
                </a:solidFill>
                <a:latin typeface="Pretendard Regular"/>
              </a:rPr>
              <a:t>04</a:t>
            </a:r>
          </a:p>
        </p:txBody>
      </p:sp>
    </p:spTree>
    <p:extLst>
      <p:ext uri="{BB962C8B-B14F-4D97-AF65-F5344CB8AC3E}">
        <p14:creationId xmlns:p14="http://schemas.microsoft.com/office/powerpoint/2010/main" val="3897649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35" grpId="0"/>
      <p:bldP spid="36" grpId="0"/>
      <p:bldP spid="37" grpId="0"/>
      <p:bldP spid="39" grpId="0" animBg="1"/>
      <p:bldP spid="4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5B7E18-91CF-6969-ADC5-8A15F178C0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17051929-0E8D-940D-EC11-2CCCE57185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600" y="698500"/>
            <a:ext cx="16802100" cy="89408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E7D3A13F-F541-AD52-1029-93D5A5EE60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30100" y="457200"/>
            <a:ext cx="1866900" cy="17399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B0E00CF8-B4BE-09DC-2CDB-346EF1514A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39900" y="457200"/>
            <a:ext cx="1866900" cy="17399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43EE2BA2-3CD6-6695-BB96-6E3763C7AF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600" y="863600"/>
            <a:ext cx="16802100" cy="87757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BF09C8FC-D4F3-F5A4-BCDD-ADB2217EA0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600" y="1028700"/>
            <a:ext cx="16802100" cy="86233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C5950396-2136-FCB9-FAFE-B13481BB4D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0300" y="787400"/>
            <a:ext cx="1866900" cy="17399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27D27869-5F94-1630-FD4F-661AD4C998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6600" y="1181100"/>
            <a:ext cx="16802100" cy="84582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75CDA8F0-C21D-77E3-80F9-D537BF4D106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73200" y="3162300"/>
            <a:ext cx="15316200" cy="127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F8796549-AC50-234A-E424-A0935DB16E2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73200" y="3771900"/>
            <a:ext cx="3670300" cy="4914900"/>
          </a:xfrm>
          <a:prstGeom prst="rect">
            <a:avLst/>
          </a:prstGeom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id="{3AE6708F-D383-EC58-00F1-D397AB46B38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26400" y="1483761"/>
            <a:ext cx="1504101" cy="1504101"/>
          </a:xfrm>
          <a:prstGeom prst="rect">
            <a:avLst/>
          </a:prstGeom>
        </p:spPr>
      </p:pic>
      <p:sp>
        <p:nvSpPr>
          <p:cNvPr id="14" name="TextBox 14">
            <a:extLst>
              <a:ext uri="{FF2B5EF4-FFF2-40B4-BE49-F238E27FC236}">
                <a16:creationId xmlns:a16="http://schemas.microsoft.com/office/drawing/2014/main" id="{93386253-DF27-6667-C26D-1A424E3998BF}"/>
              </a:ext>
            </a:extLst>
          </p:cNvPr>
          <p:cNvSpPr txBox="1"/>
          <p:nvPr/>
        </p:nvSpPr>
        <p:spPr>
          <a:xfrm>
            <a:off x="4804186" y="1777303"/>
            <a:ext cx="1105736" cy="89306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5400" b="0" i="0" u="none" strike="noStrike" spc="100" dirty="0">
                <a:solidFill>
                  <a:srgbClr val="545454"/>
                </a:solidFill>
                <a:latin typeface="Pretendard Regular"/>
              </a:rPr>
              <a:t>04</a:t>
            </a: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CB57B2B6-25D5-748B-66ED-1DF11716B1F9}"/>
              </a:ext>
            </a:extLst>
          </p:cNvPr>
          <p:cNvSpPr txBox="1"/>
          <p:nvPr/>
        </p:nvSpPr>
        <p:spPr>
          <a:xfrm>
            <a:off x="7868068" y="1600200"/>
            <a:ext cx="2323264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130"/>
              </a:lnSpc>
            </a:pPr>
            <a:r>
              <a:rPr lang="en-US" altLang="ko-KR" sz="7300" b="0" i="0" u="none" strike="noStrike" spc="-500" dirty="0">
                <a:solidFill>
                  <a:srgbClr val="545454"/>
                </a:solidFill>
                <a:latin typeface="Pretendard Medium"/>
                <a:ea typeface="Pretendard Medium"/>
              </a:rPr>
              <a:t>Client</a:t>
            </a:r>
            <a:endParaRPr lang="ko-KR" sz="7300" b="0" i="0" u="none" strike="noStrike" spc="-500" dirty="0">
              <a:solidFill>
                <a:srgbClr val="545454"/>
              </a:solidFill>
              <a:ea typeface="Pretendard Medium"/>
            </a:endParaRP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6461AF23-F128-1C30-183F-20FDF3E78F1F}"/>
              </a:ext>
            </a:extLst>
          </p:cNvPr>
          <p:cNvSpPr txBox="1"/>
          <p:nvPr/>
        </p:nvSpPr>
        <p:spPr>
          <a:xfrm>
            <a:off x="2133600" y="6299200"/>
            <a:ext cx="23495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2200" b="0" i="0" u="none" strike="noStrike" dirty="0">
                <a:solidFill>
                  <a:srgbClr val="545454"/>
                </a:solidFill>
                <a:latin typeface="Pretendard Bold" panose="020B0600000101010101" charset="-127"/>
                <a:ea typeface="Pretendard Bold" panose="020B0600000101010101" charset="-127"/>
              </a:rPr>
              <a:t>초기 방 생성 씬</a:t>
            </a:r>
            <a:endParaRPr lang="en-US" sz="2200" b="0" i="0" u="none" strike="noStrike" dirty="0">
              <a:solidFill>
                <a:srgbClr val="545454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F7883A0C-612E-B961-1BF7-72C80A2A9C13}"/>
              </a:ext>
            </a:extLst>
          </p:cNvPr>
          <p:cNvSpPr txBox="1"/>
          <p:nvPr/>
        </p:nvSpPr>
        <p:spPr>
          <a:xfrm>
            <a:off x="1758950" y="7340600"/>
            <a:ext cx="3086100" cy="901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7820"/>
              </a:lnSpc>
            </a:pPr>
            <a:r>
              <a:rPr lang="ko-KR" altLang="en-US" sz="1600" spc="-100" dirty="0">
                <a:solidFill>
                  <a:srgbClr val="545454">
                    <a:alpha val="78039"/>
                  </a:srgbClr>
                </a:solidFill>
                <a:latin typeface="Pretendard Light"/>
                <a:ea typeface="Pretendard Light"/>
              </a:rPr>
              <a:t>접속 했을 때 화면</a:t>
            </a:r>
            <a:br>
              <a:rPr lang="en-US" altLang="ko-KR" sz="1600" spc="-100" dirty="0">
                <a:solidFill>
                  <a:srgbClr val="545454">
                    <a:alpha val="78039"/>
                  </a:srgbClr>
                </a:solidFill>
                <a:latin typeface="Pretendard Light"/>
                <a:ea typeface="Pretendard Light"/>
              </a:rPr>
            </a:br>
            <a:r>
              <a:rPr lang="ko-KR" altLang="en-US" sz="1600" spc="-100" dirty="0">
                <a:solidFill>
                  <a:srgbClr val="545454">
                    <a:alpha val="78039"/>
                  </a:srgbClr>
                </a:solidFill>
                <a:latin typeface="Pretendard Light"/>
                <a:ea typeface="Pretendard Light"/>
              </a:rPr>
              <a:t>닉네임 입력 </a:t>
            </a:r>
            <a:br>
              <a:rPr lang="en-US" altLang="ko-KR" sz="1600" spc="-100" dirty="0">
                <a:solidFill>
                  <a:srgbClr val="545454">
                    <a:alpha val="78039"/>
                  </a:srgbClr>
                </a:solidFill>
                <a:latin typeface="Pretendard Light"/>
                <a:ea typeface="Pretendard Light"/>
              </a:rPr>
            </a:br>
            <a:r>
              <a:rPr lang="ko-KR" altLang="en-US" sz="1600" spc="-100" dirty="0">
                <a:solidFill>
                  <a:srgbClr val="545454">
                    <a:alpha val="78039"/>
                  </a:srgbClr>
                </a:solidFill>
                <a:latin typeface="Pretendard Light"/>
                <a:ea typeface="Pretendard Light"/>
              </a:rPr>
              <a:t>방 생성하기</a:t>
            </a:r>
            <a:br>
              <a:rPr lang="en-US" altLang="ko-KR" sz="1600" spc="-100" dirty="0">
                <a:solidFill>
                  <a:srgbClr val="545454">
                    <a:alpha val="78039"/>
                  </a:srgbClr>
                </a:solidFill>
                <a:latin typeface="Pretendard Light"/>
                <a:ea typeface="Pretendard Light"/>
              </a:rPr>
            </a:br>
            <a:r>
              <a:rPr lang="ko-KR" altLang="en-US" sz="1600" spc="-100" dirty="0">
                <a:solidFill>
                  <a:srgbClr val="545454">
                    <a:alpha val="78039"/>
                  </a:srgbClr>
                </a:solidFill>
                <a:latin typeface="Pretendard Light"/>
                <a:ea typeface="Pretendard Light"/>
              </a:rPr>
              <a:t>방 입장하기</a:t>
            </a:r>
            <a:br>
              <a:rPr lang="en-US" altLang="ko-KR" sz="1600" spc="-100" dirty="0">
                <a:solidFill>
                  <a:srgbClr val="545454">
                    <a:alpha val="78039"/>
                  </a:srgbClr>
                </a:solidFill>
                <a:latin typeface="Pretendard Light"/>
                <a:ea typeface="Pretendard Light"/>
              </a:rPr>
            </a:br>
            <a:endParaRPr lang="en-US" sz="1600" b="0" i="0" u="none" strike="noStrike" spc="-100" dirty="0">
              <a:solidFill>
                <a:srgbClr val="545454">
                  <a:alpha val="78039"/>
                </a:srgbClr>
              </a:solidFill>
              <a:latin typeface="Pretendard Light"/>
            </a:endParaRPr>
          </a:p>
        </p:txBody>
      </p:sp>
      <p:pic>
        <p:nvPicPr>
          <p:cNvPr id="19" name="Picture 19">
            <a:extLst>
              <a:ext uri="{FF2B5EF4-FFF2-40B4-BE49-F238E27FC236}">
                <a16:creationId xmlns:a16="http://schemas.microsoft.com/office/drawing/2014/main" id="{EAEE1ABE-0D81-FECE-E864-79A2DBB2E9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59400" y="3771900"/>
            <a:ext cx="3670300" cy="4914900"/>
          </a:xfrm>
          <a:prstGeom prst="rect">
            <a:avLst/>
          </a:prstGeom>
        </p:spPr>
      </p:pic>
      <p:sp>
        <p:nvSpPr>
          <p:cNvPr id="24" name="TextBox 24">
            <a:extLst>
              <a:ext uri="{FF2B5EF4-FFF2-40B4-BE49-F238E27FC236}">
                <a16:creationId xmlns:a16="http://schemas.microsoft.com/office/drawing/2014/main" id="{C2966E9E-B178-3A11-B9F9-5071E573E3B3}"/>
              </a:ext>
            </a:extLst>
          </p:cNvPr>
          <p:cNvSpPr txBox="1"/>
          <p:nvPr/>
        </p:nvSpPr>
        <p:spPr>
          <a:xfrm>
            <a:off x="5651500" y="7250808"/>
            <a:ext cx="3086100" cy="901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7820"/>
              </a:lnSpc>
            </a:pPr>
            <a:r>
              <a:rPr lang="ko-KR" altLang="en-US" sz="1600" b="0" i="0" u="none" strike="noStrike" spc="-100" dirty="0">
                <a:solidFill>
                  <a:srgbClr val="545454">
                    <a:alpha val="78039"/>
                  </a:srgbClr>
                </a:solidFill>
                <a:ea typeface="Pretendard Light"/>
              </a:rPr>
              <a:t>방 생성 </a:t>
            </a:r>
            <a:r>
              <a:rPr lang="en-US" altLang="ko-KR" sz="1600" b="0" i="0" u="none" strike="noStrike" spc="-100" dirty="0">
                <a:solidFill>
                  <a:srgbClr val="545454">
                    <a:alpha val="78039"/>
                  </a:srgbClr>
                </a:solidFill>
                <a:ea typeface="Pretendard Light"/>
              </a:rPr>
              <a:t>&amp;</a:t>
            </a:r>
            <a:r>
              <a:rPr lang="ko-KR" altLang="en-US" sz="1600" b="0" i="0" u="none" strike="noStrike" spc="-100" dirty="0">
                <a:solidFill>
                  <a:srgbClr val="545454">
                    <a:alpha val="78039"/>
                  </a:srgbClr>
                </a:solidFill>
                <a:ea typeface="Pretendard Light"/>
              </a:rPr>
              <a:t>입장 후 화면</a:t>
            </a:r>
            <a:endParaRPr lang="en-US" altLang="ko-KR" sz="1600" b="0" i="0" u="none" strike="noStrike" spc="-100" dirty="0">
              <a:solidFill>
                <a:srgbClr val="545454">
                  <a:alpha val="78039"/>
                </a:srgbClr>
              </a:solidFill>
              <a:ea typeface="Pretendard Light"/>
            </a:endParaRPr>
          </a:p>
          <a:p>
            <a:pPr algn="ctr">
              <a:lnSpc>
                <a:spcPct val="127820"/>
              </a:lnSpc>
            </a:pPr>
            <a:r>
              <a:rPr lang="ko-KR" altLang="en-US" sz="1600" spc="-100" dirty="0">
                <a:solidFill>
                  <a:srgbClr val="545454">
                    <a:alpha val="78039"/>
                  </a:srgbClr>
                </a:solidFill>
                <a:latin typeface="Pretendard Light"/>
                <a:ea typeface="Pretendard Light"/>
              </a:rPr>
              <a:t>카테고리 설정</a:t>
            </a:r>
            <a:endParaRPr lang="en-US" altLang="ko-KR" sz="1600" spc="-100" dirty="0">
              <a:solidFill>
                <a:srgbClr val="545454">
                  <a:alpha val="78039"/>
                </a:srgbClr>
              </a:solidFill>
              <a:latin typeface="Pretendard Light"/>
              <a:ea typeface="Pretendard Light"/>
            </a:endParaRPr>
          </a:p>
          <a:p>
            <a:pPr algn="ctr">
              <a:lnSpc>
                <a:spcPct val="127820"/>
              </a:lnSpc>
            </a:pPr>
            <a:r>
              <a:rPr lang="ko-KR" altLang="en-US" sz="1600" b="0" i="0" u="none" strike="noStrike" spc="-100" dirty="0">
                <a:solidFill>
                  <a:srgbClr val="545454">
                    <a:alpha val="78039"/>
                  </a:srgbClr>
                </a:solidFill>
                <a:latin typeface="Pretendard Light"/>
                <a:ea typeface="Pretendard Light"/>
              </a:rPr>
              <a:t>게임시작</a:t>
            </a:r>
            <a:endParaRPr lang="en-US" altLang="ko-KR" sz="1600" b="0" i="0" u="none" strike="noStrike" spc="-100" dirty="0">
              <a:solidFill>
                <a:srgbClr val="545454">
                  <a:alpha val="78039"/>
                </a:srgbClr>
              </a:solidFill>
              <a:ea typeface="Pretendard Light"/>
            </a:endParaRPr>
          </a:p>
          <a:p>
            <a:pPr lvl="0" algn="ctr">
              <a:lnSpc>
                <a:spcPct val="127820"/>
              </a:lnSpc>
            </a:pPr>
            <a:r>
              <a:rPr lang="ko-KR" altLang="en-US" sz="1600" spc="-100" dirty="0">
                <a:solidFill>
                  <a:srgbClr val="545454">
                    <a:alpha val="78039"/>
                  </a:srgbClr>
                </a:solidFill>
                <a:latin typeface="Pretendard Light"/>
                <a:ea typeface="Pretendard Light"/>
              </a:rPr>
              <a:t>방 번호</a:t>
            </a:r>
            <a:endParaRPr lang="en-US" altLang="ko-KR" sz="1600" spc="-100" dirty="0">
              <a:solidFill>
                <a:srgbClr val="545454">
                  <a:alpha val="78039"/>
                </a:srgbClr>
              </a:solidFill>
              <a:latin typeface="Pretendard Light"/>
              <a:ea typeface="Pretendard Light"/>
            </a:endParaRPr>
          </a:p>
          <a:p>
            <a:pPr lvl="0" algn="ctr">
              <a:lnSpc>
                <a:spcPct val="127820"/>
              </a:lnSpc>
            </a:pPr>
            <a:r>
              <a:rPr lang="ko-KR" altLang="en-US" sz="1600" b="0" i="0" u="none" strike="noStrike" spc="-100" dirty="0">
                <a:solidFill>
                  <a:srgbClr val="545454">
                    <a:alpha val="78039"/>
                  </a:srgbClr>
                </a:solidFill>
                <a:latin typeface="Pretendard Light"/>
                <a:ea typeface="Pretendard Light"/>
              </a:rPr>
              <a:t>닉네임</a:t>
            </a:r>
            <a:endParaRPr lang="en-US" altLang="ko-KR" sz="1600" b="0" i="0" u="none" strike="noStrike" spc="-100" dirty="0">
              <a:solidFill>
                <a:srgbClr val="545454">
                  <a:alpha val="78039"/>
                </a:srgbClr>
              </a:solidFill>
              <a:latin typeface="Pretendard Light"/>
              <a:ea typeface="Pretendard Light"/>
            </a:endParaRPr>
          </a:p>
        </p:txBody>
      </p:sp>
      <p:pic>
        <p:nvPicPr>
          <p:cNvPr id="25" name="Picture 25">
            <a:extLst>
              <a:ext uri="{FF2B5EF4-FFF2-40B4-BE49-F238E27FC236}">
                <a16:creationId xmlns:a16="http://schemas.microsoft.com/office/drawing/2014/main" id="{7898E21C-6E41-DE67-E2BF-2E76A6D1253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20200" y="3771900"/>
            <a:ext cx="3670300" cy="4914900"/>
          </a:xfrm>
          <a:prstGeom prst="rect">
            <a:avLst/>
          </a:prstGeom>
        </p:spPr>
      </p:pic>
      <p:sp>
        <p:nvSpPr>
          <p:cNvPr id="30" name="TextBox 30">
            <a:extLst>
              <a:ext uri="{FF2B5EF4-FFF2-40B4-BE49-F238E27FC236}">
                <a16:creationId xmlns:a16="http://schemas.microsoft.com/office/drawing/2014/main" id="{6F1D0561-24DE-8D24-6FDB-7B83177AB396}"/>
              </a:ext>
            </a:extLst>
          </p:cNvPr>
          <p:cNvSpPr txBox="1"/>
          <p:nvPr/>
        </p:nvSpPr>
        <p:spPr>
          <a:xfrm>
            <a:off x="9414042" y="7105650"/>
            <a:ext cx="3086100" cy="901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7820"/>
              </a:lnSpc>
            </a:pPr>
            <a:r>
              <a:rPr lang="ko-KR" altLang="en-US" sz="1600" b="0" i="0" u="none" strike="noStrike" spc="-100" dirty="0">
                <a:solidFill>
                  <a:srgbClr val="545454">
                    <a:alpha val="78039"/>
                  </a:srgbClr>
                </a:solidFill>
                <a:ea typeface="Pretendard Light"/>
              </a:rPr>
              <a:t>게임 시작 후 화면</a:t>
            </a:r>
            <a:endParaRPr lang="en-US" altLang="ko-KR" sz="1600" b="0" i="0" u="none" strike="noStrike" spc="-100" dirty="0">
              <a:solidFill>
                <a:srgbClr val="545454">
                  <a:alpha val="78039"/>
                </a:srgbClr>
              </a:solidFill>
              <a:ea typeface="Pretendard Light"/>
            </a:endParaRPr>
          </a:p>
          <a:p>
            <a:pPr lvl="0" algn="ctr">
              <a:lnSpc>
                <a:spcPct val="127820"/>
              </a:lnSpc>
            </a:pPr>
            <a:r>
              <a:rPr lang="ko-KR" altLang="en-US" sz="1600" spc="-100" dirty="0">
                <a:solidFill>
                  <a:srgbClr val="545454">
                    <a:alpha val="78039"/>
                  </a:srgbClr>
                </a:solidFill>
                <a:latin typeface="Pretendard Light"/>
                <a:ea typeface="Pretendard Light"/>
              </a:rPr>
              <a:t>문제</a:t>
            </a:r>
            <a:endParaRPr lang="en-US" altLang="ko-KR" sz="1600" spc="-100" dirty="0">
              <a:solidFill>
                <a:srgbClr val="545454">
                  <a:alpha val="78039"/>
                </a:srgbClr>
              </a:solidFill>
              <a:latin typeface="Pretendard Light"/>
              <a:ea typeface="Pretendard Light"/>
            </a:endParaRPr>
          </a:p>
          <a:p>
            <a:pPr lvl="0" algn="ctr">
              <a:lnSpc>
                <a:spcPct val="127820"/>
              </a:lnSpc>
            </a:pPr>
            <a:r>
              <a:rPr lang="ko-KR" altLang="en-US" sz="1600" b="0" i="0" u="none" strike="noStrike" spc="-100" dirty="0">
                <a:solidFill>
                  <a:srgbClr val="545454">
                    <a:alpha val="78039"/>
                  </a:srgbClr>
                </a:solidFill>
                <a:latin typeface="Pretendard Light"/>
                <a:ea typeface="Pretendard Light"/>
              </a:rPr>
              <a:t>정답</a:t>
            </a:r>
            <a:endParaRPr lang="en-US" altLang="ko-KR" sz="1600" b="0" i="0" u="none" strike="noStrike" spc="-100" dirty="0">
              <a:solidFill>
                <a:srgbClr val="545454">
                  <a:alpha val="78039"/>
                </a:srgbClr>
              </a:solidFill>
              <a:latin typeface="Pretendard Light"/>
              <a:ea typeface="Pretendard Light"/>
            </a:endParaRPr>
          </a:p>
          <a:p>
            <a:pPr lvl="0" algn="ctr">
              <a:lnSpc>
                <a:spcPct val="127820"/>
              </a:lnSpc>
            </a:pPr>
            <a:r>
              <a:rPr lang="ko-KR" altLang="en-US" sz="1600" spc="-100" dirty="0">
                <a:solidFill>
                  <a:srgbClr val="545454">
                    <a:alpha val="78039"/>
                  </a:srgbClr>
                </a:solidFill>
                <a:latin typeface="Pretendard Light"/>
                <a:ea typeface="Pretendard Light"/>
              </a:rPr>
              <a:t>점수</a:t>
            </a:r>
            <a:endParaRPr lang="en-US" sz="1600" b="0" i="0" u="none" strike="noStrike" spc="-100" dirty="0">
              <a:solidFill>
                <a:srgbClr val="545454">
                  <a:alpha val="78039"/>
                </a:srgbClr>
              </a:solidFill>
              <a:latin typeface="Pretendard Light"/>
            </a:endParaRPr>
          </a:p>
        </p:txBody>
      </p:sp>
      <p:pic>
        <p:nvPicPr>
          <p:cNvPr id="31" name="Picture 31">
            <a:extLst>
              <a:ext uri="{FF2B5EF4-FFF2-40B4-BE49-F238E27FC236}">
                <a16:creationId xmlns:a16="http://schemas.microsoft.com/office/drawing/2014/main" id="{A2E83C03-6144-F32A-2B27-2F696999AEF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119100" y="3771900"/>
            <a:ext cx="3670300" cy="4914900"/>
          </a:xfrm>
          <a:prstGeom prst="rect">
            <a:avLst/>
          </a:prstGeom>
        </p:spPr>
      </p:pic>
      <p:sp>
        <p:nvSpPr>
          <p:cNvPr id="35" name="TextBox 35">
            <a:extLst>
              <a:ext uri="{FF2B5EF4-FFF2-40B4-BE49-F238E27FC236}">
                <a16:creationId xmlns:a16="http://schemas.microsoft.com/office/drawing/2014/main" id="{E66BADB0-5448-6727-1CA3-43999235C9EE}"/>
              </a:ext>
            </a:extLst>
          </p:cNvPr>
          <p:cNvSpPr txBox="1"/>
          <p:nvPr/>
        </p:nvSpPr>
        <p:spPr>
          <a:xfrm>
            <a:off x="13779500" y="6908800"/>
            <a:ext cx="23495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endParaRPr lang="en-US" sz="2200" b="0" i="0" u="none" strike="noStrike" dirty="0">
              <a:solidFill>
                <a:srgbClr val="545454"/>
              </a:solidFill>
              <a:latin typeface="Pretendard Bold"/>
            </a:endParaRP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24713907-FD7A-B373-8D52-F23CE614E741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l="932" t="473" b="1892"/>
          <a:stretch/>
        </p:blipFill>
        <p:spPr>
          <a:xfrm>
            <a:off x="1494563" y="3979828"/>
            <a:ext cx="3699737" cy="2052673"/>
          </a:xfrm>
          <a:prstGeom prst="rect">
            <a:avLst/>
          </a:prstGeom>
        </p:spPr>
      </p:pic>
      <p:sp>
        <p:nvSpPr>
          <p:cNvPr id="36" name="TextBox 36">
            <a:extLst>
              <a:ext uri="{FF2B5EF4-FFF2-40B4-BE49-F238E27FC236}">
                <a16:creationId xmlns:a16="http://schemas.microsoft.com/office/drawing/2014/main" id="{7DA5E948-F032-035C-E8CA-83A3343FF15F}"/>
              </a:ext>
            </a:extLst>
          </p:cNvPr>
          <p:cNvSpPr txBox="1"/>
          <p:nvPr/>
        </p:nvSpPr>
        <p:spPr>
          <a:xfrm>
            <a:off x="13404850" y="7052890"/>
            <a:ext cx="3086100" cy="901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7820"/>
              </a:lnSpc>
            </a:pPr>
            <a:r>
              <a:rPr lang="ko-KR" altLang="en-US" sz="1600" b="0" i="0" u="none" strike="noStrike" spc="-100" dirty="0">
                <a:solidFill>
                  <a:srgbClr val="545454">
                    <a:alpha val="78039"/>
                  </a:srgbClr>
                </a:solidFill>
                <a:ea typeface="Pretendard Light"/>
              </a:rPr>
              <a:t>닉네임</a:t>
            </a:r>
            <a:endParaRPr lang="en-US" altLang="ko-KR" sz="1600" b="0" i="0" u="none" strike="noStrike" spc="-100" dirty="0">
              <a:solidFill>
                <a:srgbClr val="545454">
                  <a:alpha val="78039"/>
                </a:srgbClr>
              </a:solidFill>
              <a:ea typeface="Pretendard Light"/>
            </a:endParaRPr>
          </a:p>
          <a:p>
            <a:pPr lvl="0" algn="ctr">
              <a:lnSpc>
                <a:spcPct val="127820"/>
              </a:lnSpc>
            </a:pPr>
            <a:r>
              <a:rPr lang="ko-KR" altLang="en-US" sz="1600" spc="-100" dirty="0">
                <a:solidFill>
                  <a:srgbClr val="545454">
                    <a:alpha val="78039"/>
                  </a:srgbClr>
                </a:solidFill>
                <a:ea typeface="Pretendard Light"/>
              </a:rPr>
              <a:t>점수</a:t>
            </a:r>
            <a:endParaRPr lang="en-US" altLang="ko-KR" sz="1600" b="0" i="0" u="none" strike="noStrike" spc="-100" dirty="0">
              <a:solidFill>
                <a:srgbClr val="545454">
                  <a:alpha val="78039"/>
                </a:srgbClr>
              </a:solidFill>
              <a:ea typeface="Pretendard Light"/>
            </a:endParaRPr>
          </a:p>
          <a:p>
            <a:pPr lvl="0" algn="ctr">
              <a:lnSpc>
                <a:spcPct val="127820"/>
              </a:lnSpc>
            </a:pPr>
            <a:r>
              <a:rPr lang="ko-KR" altLang="en-US" sz="1600" b="0" i="0" u="none" strike="noStrike" spc="-100" dirty="0">
                <a:solidFill>
                  <a:srgbClr val="545454">
                    <a:alpha val="78039"/>
                  </a:srgbClr>
                </a:solidFill>
                <a:ea typeface="Pretendard Light"/>
              </a:rPr>
              <a:t>랭킹</a:t>
            </a:r>
            <a:endParaRPr lang="en-US" sz="1600" b="0" i="0" u="none" strike="noStrike" spc="-100" dirty="0">
              <a:solidFill>
                <a:srgbClr val="545454">
                  <a:alpha val="78039"/>
                </a:srgbClr>
              </a:solidFill>
              <a:latin typeface="Pretendard Light"/>
            </a:endParaRPr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FC28291B-208B-D8B6-1F64-FA23EC03B95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72100" y="3999714"/>
            <a:ext cx="3670300" cy="2048282"/>
          </a:xfrm>
          <a:prstGeom prst="rect">
            <a:avLst/>
          </a:prstGeo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id="{91812AD9-9B17-649D-B244-B3172A710A7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921000" y="3771900"/>
            <a:ext cx="774700" cy="482600"/>
          </a:xfrm>
          <a:prstGeom prst="rect">
            <a:avLst/>
          </a:prstGeom>
        </p:spPr>
      </p:pic>
      <p:sp>
        <p:nvSpPr>
          <p:cNvPr id="16" name="TextBox 16">
            <a:extLst>
              <a:ext uri="{FF2B5EF4-FFF2-40B4-BE49-F238E27FC236}">
                <a16:creationId xmlns:a16="http://schemas.microsoft.com/office/drawing/2014/main" id="{FC33FAFA-70F3-CCE6-C84B-5241E466AA86}"/>
              </a:ext>
            </a:extLst>
          </p:cNvPr>
          <p:cNvSpPr txBox="1"/>
          <p:nvPr/>
        </p:nvSpPr>
        <p:spPr>
          <a:xfrm>
            <a:off x="3060700" y="3835400"/>
            <a:ext cx="4826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dirty="0">
                <a:solidFill>
                  <a:srgbClr val="545454"/>
                </a:solidFill>
                <a:latin typeface="Pretendard Medium"/>
              </a:rPr>
              <a:t>01</a:t>
            </a:r>
          </a:p>
        </p:txBody>
      </p:sp>
      <p:pic>
        <p:nvPicPr>
          <p:cNvPr id="21" name="Picture 21">
            <a:extLst>
              <a:ext uri="{FF2B5EF4-FFF2-40B4-BE49-F238E27FC236}">
                <a16:creationId xmlns:a16="http://schemas.microsoft.com/office/drawing/2014/main" id="{EDAE292D-3F59-5D4A-206B-9477103A812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07200" y="3771900"/>
            <a:ext cx="774700" cy="482600"/>
          </a:xfrm>
          <a:prstGeom prst="rect">
            <a:avLst/>
          </a:prstGeom>
        </p:spPr>
      </p:pic>
      <p:sp>
        <p:nvSpPr>
          <p:cNvPr id="22" name="TextBox 22">
            <a:extLst>
              <a:ext uri="{FF2B5EF4-FFF2-40B4-BE49-F238E27FC236}">
                <a16:creationId xmlns:a16="http://schemas.microsoft.com/office/drawing/2014/main" id="{C21CC430-66C6-87C9-351C-0C714B79CF3F}"/>
              </a:ext>
            </a:extLst>
          </p:cNvPr>
          <p:cNvSpPr txBox="1"/>
          <p:nvPr/>
        </p:nvSpPr>
        <p:spPr>
          <a:xfrm>
            <a:off x="6959600" y="3835400"/>
            <a:ext cx="4826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dirty="0">
                <a:solidFill>
                  <a:srgbClr val="545454"/>
                </a:solidFill>
                <a:latin typeface="Pretendard Medium"/>
              </a:rPr>
              <a:t>02</a:t>
            </a:r>
          </a:p>
        </p:txBody>
      </p:sp>
      <p:sp>
        <p:nvSpPr>
          <p:cNvPr id="41" name="TextBox 17">
            <a:extLst>
              <a:ext uri="{FF2B5EF4-FFF2-40B4-BE49-F238E27FC236}">
                <a16:creationId xmlns:a16="http://schemas.microsoft.com/office/drawing/2014/main" id="{740C66DA-91A5-669D-5AF1-837B016BEA3A}"/>
              </a:ext>
            </a:extLst>
          </p:cNvPr>
          <p:cNvSpPr txBox="1"/>
          <p:nvPr/>
        </p:nvSpPr>
        <p:spPr>
          <a:xfrm>
            <a:off x="6019800" y="6322816"/>
            <a:ext cx="23495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2200" b="0" i="0" u="none" strike="noStrike" dirty="0">
                <a:solidFill>
                  <a:srgbClr val="545454"/>
                </a:solidFill>
                <a:latin typeface="Pretendard Bold" panose="020B0600000101010101" charset="-127"/>
                <a:ea typeface="Pretendard Bold" panose="020B0600000101010101" charset="-127"/>
              </a:rPr>
              <a:t>대기실 씬</a:t>
            </a:r>
            <a:endParaRPr lang="en-US" sz="2200" b="0" i="0" u="none" strike="noStrike" dirty="0">
              <a:solidFill>
                <a:srgbClr val="545454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32C4C0AE-6169-C0F6-0D66-A485111D0C7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220200" y="3979829"/>
            <a:ext cx="3670876" cy="2048282"/>
          </a:xfrm>
          <a:prstGeom prst="rect">
            <a:avLst/>
          </a:prstGeom>
        </p:spPr>
      </p:pic>
      <p:pic>
        <p:nvPicPr>
          <p:cNvPr id="27" name="Picture 27">
            <a:extLst>
              <a:ext uri="{FF2B5EF4-FFF2-40B4-BE49-F238E27FC236}">
                <a16:creationId xmlns:a16="http://schemas.microsoft.com/office/drawing/2014/main" id="{C3E4B307-2CDF-3328-FF99-0AE962A0A8D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668000" y="3771900"/>
            <a:ext cx="774700" cy="482600"/>
          </a:xfrm>
          <a:prstGeom prst="rect">
            <a:avLst/>
          </a:prstGeom>
        </p:spPr>
      </p:pic>
      <p:sp>
        <p:nvSpPr>
          <p:cNvPr id="28" name="TextBox 28">
            <a:extLst>
              <a:ext uri="{FF2B5EF4-FFF2-40B4-BE49-F238E27FC236}">
                <a16:creationId xmlns:a16="http://schemas.microsoft.com/office/drawing/2014/main" id="{B093F9EE-9C39-0842-49B9-F0938CF82D55}"/>
              </a:ext>
            </a:extLst>
          </p:cNvPr>
          <p:cNvSpPr txBox="1"/>
          <p:nvPr/>
        </p:nvSpPr>
        <p:spPr>
          <a:xfrm>
            <a:off x="10807700" y="3835400"/>
            <a:ext cx="4826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dirty="0">
                <a:solidFill>
                  <a:srgbClr val="545454"/>
                </a:solidFill>
                <a:latin typeface="Pretendard Medium"/>
              </a:rPr>
              <a:t>03</a:t>
            </a:r>
          </a:p>
        </p:txBody>
      </p:sp>
      <p:sp>
        <p:nvSpPr>
          <p:cNvPr id="44" name="TextBox 17">
            <a:extLst>
              <a:ext uri="{FF2B5EF4-FFF2-40B4-BE49-F238E27FC236}">
                <a16:creationId xmlns:a16="http://schemas.microsoft.com/office/drawing/2014/main" id="{7F640405-682D-D917-C3DC-CE536FAF0BC3}"/>
              </a:ext>
            </a:extLst>
          </p:cNvPr>
          <p:cNvSpPr txBox="1"/>
          <p:nvPr/>
        </p:nvSpPr>
        <p:spPr>
          <a:xfrm>
            <a:off x="9874250" y="6229350"/>
            <a:ext cx="23495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2200" dirty="0">
                <a:solidFill>
                  <a:srgbClr val="545454"/>
                </a:solidFill>
                <a:latin typeface="Pretendard Bold" panose="020B0600000101010101" charset="-127"/>
                <a:ea typeface="Pretendard Bold" panose="020B0600000101010101" charset="-127"/>
              </a:rPr>
              <a:t>게임 플레이</a:t>
            </a:r>
            <a:r>
              <a:rPr lang="ko-KR" altLang="en-US" sz="2200" b="0" i="0" u="none" strike="noStrike" dirty="0">
                <a:solidFill>
                  <a:srgbClr val="545454"/>
                </a:solidFill>
                <a:latin typeface="Pretendard Bold" panose="020B0600000101010101" charset="-127"/>
                <a:ea typeface="Pretendard Bold" panose="020B0600000101010101" charset="-127"/>
              </a:rPr>
              <a:t> 씬</a:t>
            </a:r>
            <a:endParaRPr lang="en-US" sz="2200" b="0" i="0" u="none" strike="noStrike" dirty="0">
              <a:solidFill>
                <a:srgbClr val="545454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pic>
        <p:nvPicPr>
          <p:cNvPr id="46" name="그림 45">
            <a:extLst>
              <a:ext uri="{FF2B5EF4-FFF2-40B4-BE49-F238E27FC236}">
                <a16:creationId xmlns:a16="http://schemas.microsoft.com/office/drawing/2014/main" id="{DA97C02D-9013-477E-0B91-EE5E4683723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3111351" y="3979828"/>
            <a:ext cx="3685797" cy="2048282"/>
          </a:xfrm>
          <a:prstGeom prst="rect">
            <a:avLst/>
          </a:prstGeom>
        </p:spPr>
      </p:pic>
      <p:pic>
        <p:nvPicPr>
          <p:cNvPr id="33" name="Picture 33">
            <a:extLst>
              <a:ext uri="{FF2B5EF4-FFF2-40B4-BE49-F238E27FC236}">
                <a16:creationId xmlns:a16="http://schemas.microsoft.com/office/drawing/2014/main" id="{24FD0C5A-3527-E1E3-EF1E-9F5366E4EBD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566900" y="3771900"/>
            <a:ext cx="774700" cy="482600"/>
          </a:xfrm>
          <a:prstGeom prst="rect">
            <a:avLst/>
          </a:prstGeom>
        </p:spPr>
      </p:pic>
      <p:sp>
        <p:nvSpPr>
          <p:cNvPr id="34" name="TextBox 34">
            <a:extLst>
              <a:ext uri="{FF2B5EF4-FFF2-40B4-BE49-F238E27FC236}">
                <a16:creationId xmlns:a16="http://schemas.microsoft.com/office/drawing/2014/main" id="{039A8D53-9F60-1B64-7699-4F2F4EC9D347}"/>
              </a:ext>
            </a:extLst>
          </p:cNvPr>
          <p:cNvSpPr txBox="1"/>
          <p:nvPr/>
        </p:nvSpPr>
        <p:spPr>
          <a:xfrm>
            <a:off x="14706600" y="3835400"/>
            <a:ext cx="4826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>
                <a:solidFill>
                  <a:srgbClr val="545454"/>
                </a:solidFill>
                <a:latin typeface="Pretendard Medium"/>
              </a:rPr>
              <a:t>04</a:t>
            </a:r>
          </a:p>
        </p:txBody>
      </p:sp>
      <p:sp>
        <p:nvSpPr>
          <p:cNvPr id="47" name="TextBox 17">
            <a:extLst>
              <a:ext uri="{FF2B5EF4-FFF2-40B4-BE49-F238E27FC236}">
                <a16:creationId xmlns:a16="http://schemas.microsoft.com/office/drawing/2014/main" id="{69B67BE1-3535-5450-131D-907DB26FB5DD}"/>
              </a:ext>
            </a:extLst>
          </p:cNvPr>
          <p:cNvSpPr txBox="1"/>
          <p:nvPr/>
        </p:nvSpPr>
        <p:spPr>
          <a:xfrm>
            <a:off x="13794159" y="6229350"/>
            <a:ext cx="23495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2200" dirty="0">
                <a:solidFill>
                  <a:srgbClr val="545454"/>
                </a:solidFill>
                <a:latin typeface="Pretendard Bold" panose="020B0600000101010101" charset="-127"/>
                <a:ea typeface="Pretendard Bold" panose="020B0600000101010101" charset="-127"/>
              </a:rPr>
              <a:t>게임 결과</a:t>
            </a:r>
            <a:r>
              <a:rPr lang="ko-KR" altLang="en-US" sz="2200" b="0" i="0" u="none" strike="noStrike" dirty="0">
                <a:solidFill>
                  <a:srgbClr val="545454"/>
                </a:solidFill>
                <a:latin typeface="Pretendard Bold" panose="020B0600000101010101" charset="-127"/>
                <a:ea typeface="Pretendard Bold" panose="020B0600000101010101" charset="-127"/>
              </a:rPr>
              <a:t> 씬</a:t>
            </a:r>
            <a:endParaRPr lang="en-US" sz="2200" b="0" i="0" u="none" strike="noStrike" dirty="0">
              <a:solidFill>
                <a:srgbClr val="545454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300838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C84C46-F623-4271-C049-2A4B357880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49754BB4-FF91-91C8-D976-4017952B1C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600" y="698500"/>
            <a:ext cx="16802100" cy="89408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ED2AFB89-166B-AA9B-D233-5981866E20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30100" y="457200"/>
            <a:ext cx="1866900" cy="17399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9EBBA072-5CD0-9135-2E25-3159C4C799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39900" y="457200"/>
            <a:ext cx="1866900" cy="17399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7A0B81DF-B43D-1548-B4C6-58786F22D6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600" y="863600"/>
            <a:ext cx="16802100" cy="87757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2D83CC71-E01E-C3F0-286A-BE97205AAB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600" y="1028700"/>
            <a:ext cx="16802100" cy="86233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060F6FD5-7868-D9E5-D6C8-0531B4E9AC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0300" y="787400"/>
            <a:ext cx="1866900" cy="17399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85B874BB-60C5-80A6-4F96-749E5E4601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6600" y="1181100"/>
            <a:ext cx="16802100" cy="84582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8E23BD77-9D92-BFE4-B8DB-DE926A147A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73200" y="3162300"/>
            <a:ext cx="15316200" cy="12700"/>
          </a:xfrm>
          <a:prstGeom prst="rect">
            <a:avLst/>
          </a:prstGeom>
        </p:spPr>
      </p:pic>
      <p:sp>
        <p:nvSpPr>
          <p:cNvPr id="17" name="TextBox 17">
            <a:extLst>
              <a:ext uri="{FF2B5EF4-FFF2-40B4-BE49-F238E27FC236}">
                <a16:creationId xmlns:a16="http://schemas.microsoft.com/office/drawing/2014/main" id="{5B4A45E3-1725-A881-7645-8314C296978C}"/>
              </a:ext>
            </a:extLst>
          </p:cNvPr>
          <p:cNvSpPr txBox="1"/>
          <p:nvPr/>
        </p:nvSpPr>
        <p:spPr>
          <a:xfrm>
            <a:off x="7463589" y="1557399"/>
            <a:ext cx="3348121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130"/>
              </a:lnSpc>
            </a:pPr>
            <a:r>
              <a:rPr lang="en-US" altLang="ko-KR" sz="7300" b="0" i="0" u="none" strike="noStrike" spc="-500" dirty="0">
                <a:solidFill>
                  <a:srgbClr val="545454"/>
                </a:solidFill>
                <a:ea typeface="Pretendard Medium"/>
              </a:rPr>
              <a:t>Data Base</a:t>
            </a:r>
            <a:endParaRPr lang="ko-KR" sz="7300" b="0" i="0" u="none" strike="noStrike" spc="-500" dirty="0">
              <a:solidFill>
                <a:srgbClr val="545454"/>
              </a:solidFill>
              <a:ea typeface="Pretendard Medium"/>
            </a:endParaRPr>
          </a:p>
        </p:txBody>
      </p:sp>
      <p:pic>
        <p:nvPicPr>
          <p:cNvPr id="25" name="Picture 25">
            <a:extLst>
              <a:ext uri="{FF2B5EF4-FFF2-40B4-BE49-F238E27FC236}">
                <a16:creationId xmlns:a16="http://schemas.microsoft.com/office/drawing/2014/main" id="{1DE73CED-5482-FB6D-B0B5-8FCAC898E60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8521033" y="5277184"/>
            <a:ext cx="863600" cy="863600"/>
          </a:xfrm>
          <a:prstGeom prst="rect">
            <a:avLst/>
          </a:prstGeom>
        </p:spPr>
      </p:pic>
      <p:pic>
        <p:nvPicPr>
          <p:cNvPr id="34" name="Picture 13">
            <a:extLst>
              <a:ext uri="{FF2B5EF4-FFF2-40B4-BE49-F238E27FC236}">
                <a16:creationId xmlns:a16="http://schemas.microsoft.com/office/drawing/2014/main" id="{F2CC7A39-12CC-70B0-2A87-14DD5E2712A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26400" y="1483761"/>
            <a:ext cx="1504101" cy="1504101"/>
          </a:xfrm>
          <a:prstGeom prst="rect">
            <a:avLst/>
          </a:prstGeom>
        </p:spPr>
      </p:pic>
      <p:sp>
        <p:nvSpPr>
          <p:cNvPr id="35" name="TextBox 14">
            <a:extLst>
              <a:ext uri="{FF2B5EF4-FFF2-40B4-BE49-F238E27FC236}">
                <a16:creationId xmlns:a16="http://schemas.microsoft.com/office/drawing/2014/main" id="{99420BCB-6861-EA97-B159-E25CEB7A1421}"/>
              </a:ext>
            </a:extLst>
          </p:cNvPr>
          <p:cNvSpPr txBox="1"/>
          <p:nvPr/>
        </p:nvSpPr>
        <p:spPr>
          <a:xfrm>
            <a:off x="4804186" y="1777303"/>
            <a:ext cx="1105736" cy="89306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5400" b="0" i="0" u="none" strike="noStrike" spc="100" dirty="0">
                <a:solidFill>
                  <a:srgbClr val="545454"/>
                </a:solidFill>
                <a:latin typeface="Pretendard Regular"/>
              </a:rPr>
              <a:t>04</a:t>
            </a: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FE675AE0-85B0-07B2-1480-DC51BAD29C47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3759883"/>
            <a:ext cx="6843298" cy="3836587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Picture 10">
            <a:extLst>
              <a:ext uri="{FF2B5EF4-FFF2-40B4-BE49-F238E27FC236}">
                <a16:creationId xmlns:a16="http://schemas.microsoft.com/office/drawing/2014/main" id="{108C91AB-B0DB-C161-2183-CEFC6B49C8A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71600" y="7868140"/>
            <a:ext cx="7264400" cy="952500"/>
          </a:xfrm>
          <a:prstGeom prst="rect">
            <a:avLst/>
          </a:prstGeom>
        </p:spPr>
      </p:pic>
      <p:sp>
        <p:nvSpPr>
          <p:cNvPr id="39" name="TextBox 19">
            <a:extLst>
              <a:ext uri="{FF2B5EF4-FFF2-40B4-BE49-F238E27FC236}">
                <a16:creationId xmlns:a16="http://schemas.microsoft.com/office/drawing/2014/main" id="{B54DB1A0-8C64-FC3F-5F6E-3C094AC363BA}"/>
              </a:ext>
            </a:extLst>
          </p:cNvPr>
          <p:cNvSpPr txBox="1"/>
          <p:nvPr/>
        </p:nvSpPr>
        <p:spPr>
          <a:xfrm>
            <a:off x="2018631" y="8117439"/>
            <a:ext cx="5954883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130"/>
              </a:lnSpc>
            </a:pPr>
            <a:r>
              <a:rPr lang="ko-KR" altLang="en-US" sz="2200" b="0" i="0" u="none" strike="noStrike" spc="-100" dirty="0">
                <a:solidFill>
                  <a:srgbClr val="545454"/>
                </a:solidFill>
                <a:ea typeface="Pretendard Light"/>
              </a:rPr>
              <a:t>데이터베이스에서 특정 카테고리에 해당하는 문제를 필터링하여 가져옵니다</a:t>
            </a:r>
            <a:r>
              <a:rPr lang="en-US" altLang="ko-KR" sz="2200" b="0" i="0" u="none" strike="noStrike" spc="-100" dirty="0">
                <a:solidFill>
                  <a:srgbClr val="545454"/>
                </a:solidFill>
                <a:ea typeface="Pretendard Light"/>
              </a:rPr>
              <a:t>. </a:t>
            </a:r>
            <a:endParaRPr lang="ko-KR" sz="2200" b="0" i="0" u="none" strike="noStrike" spc="-100" dirty="0">
              <a:solidFill>
                <a:srgbClr val="545454"/>
              </a:solidFill>
              <a:ea typeface="Pretendard Light"/>
            </a:endParaRPr>
          </a:p>
        </p:txBody>
      </p:sp>
      <p:pic>
        <p:nvPicPr>
          <p:cNvPr id="40" name="Picture 20">
            <a:extLst>
              <a:ext uri="{FF2B5EF4-FFF2-40B4-BE49-F238E27FC236}">
                <a16:creationId xmlns:a16="http://schemas.microsoft.com/office/drawing/2014/main" id="{F7D2F004-696C-AEA1-42F4-D994374AC8B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575800" y="7846550"/>
            <a:ext cx="7264400" cy="952500"/>
          </a:xfrm>
          <a:prstGeom prst="rect">
            <a:avLst/>
          </a:prstGeom>
        </p:spPr>
      </p:pic>
      <p:sp>
        <p:nvSpPr>
          <p:cNvPr id="41" name="TextBox 27">
            <a:extLst>
              <a:ext uri="{FF2B5EF4-FFF2-40B4-BE49-F238E27FC236}">
                <a16:creationId xmlns:a16="http://schemas.microsoft.com/office/drawing/2014/main" id="{62616564-7366-4056-8AAC-FD389A854F4B}"/>
              </a:ext>
            </a:extLst>
          </p:cNvPr>
          <p:cNvSpPr txBox="1"/>
          <p:nvPr/>
        </p:nvSpPr>
        <p:spPr>
          <a:xfrm>
            <a:off x="10167352" y="8062896"/>
            <a:ext cx="6064250" cy="467761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130"/>
              </a:lnSpc>
            </a:pPr>
            <a:r>
              <a:rPr lang="ko-KR" altLang="en-US" sz="2200" b="0" i="0" u="none" strike="noStrike" spc="-100" dirty="0">
                <a:solidFill>
                  <a:srgbClr val="545454"/>
                </a:solidFill>
                <a:ea typeface="Pretendard Light"/>
              </a:rPr>
              <a:t>사용자가 선택한 카테고리에 맞는 문제만 조회하며</a:t>
            </a:r>
            <a:r>
              <a:rPr lang="en-US" altLang="ko-KR" sz="2200" b="0" i="0" u="none" strike="noStrike" spc="-100" dirty="0">
                <a:solidFill>
                  <a:srgbClr val="545454"/>
                </a:solidFill>
                <a:ea typeface="Pretendard Light"/>
              </a:rPr>
              <a:t>, </a:t>
            </a:r>
            <a:r>
              <a:rPr lang="ko-KR" altLang="en-US" sz="2200" b="0" i="0" u="none" strike="noStrike" spc="-100" dirty="0">
                <a:solidFill>
                  <a:srgbClr val="545454"/>
                </a:solidFill>
                <a:ea typeface="Pretendard Light"/>
              </a:rPr>
              <a:t>문제의 텍스트</a:t>
            </a:r>
            <a:r>
              <a:rPr lang="en-US" altLang="ko-KR" sz="2200" b="0" i="0" u="none" strike="noStrike" spc="-100" dirty="0">
                <a:solidFill>
                  <a:srgbClr val="545454"/>
                </a:solidFill>
                <a:ea typeface="Pretendard Light"/>
              </a:rPr>
              <a:t>, </a:t>
            </a:r>
            <a:r>
              <a:rPr lang="ko-KR" altLang="en-US" sz="2200" b="0" i="0" u="none" strike="noStrike" spc="-100" dirty="0">
                <a:solidFill>
                  <a:srgbClr val="545454"/>
                </a:solidFill>
                <a:ea typeface="Pretendard Light"/>
              </a:rPr>
              <a:t>정답</a:t>
            </a:r>
            <a:r>
              <a:rPr lang="en-US" altLang="ko-KR" sz="2200" b="0" i="0" u="none" strike="noStrike" spc="-100" dirty="0">
                <a:solidFill>
                  <a:srgbClr val="545454"/>
                </a:solidFill>
                <a:ea typeface="Pretendard Light"/>
              </a:rPr>
              <a:t>, </a:t>
            </a:r>
            <a:r>
              <a:rPr lang="ko-KR" altLang="en-US" sz="2200" b="0" i="0" u="none" strike="noStrike" spc="-100" dirty="0">
                <a:solidFill>
                  <a:srgbClr val="545454"/>
                </a:solidFill>
                <a:ea typeface="Pretendard Light"/>
              </a:rPr>
              <a:t>선택지</a:t>
            </a:r>
            <a:r>
              <a:rPr lang="en-US" altLang="ko-KR" sz="2200" b="0" i="0" u="none" strike="noStrike" spc="-100" dirty="0">
                <a:solidFill>
                  <a:srgbClr val="545454"/>
                </a:solidFill>
                <a:ea typeface="Pretendard Light"/>
              </a:rPr>
              <a:t>, </a:t>
            </a:r>
            <a:r>
              <a:rPr lang="ko-KR" altLang="en-US" sz="2200" b="0" i="0" u="none" strike="noStrike" spc="-100" dirty="0">
                <a:solidFill>
                  <a:srgbClr val="545454"/>
                </a:solidFill>
                <a:ea typeface="Pretendard Light"/>
              </a:rPr>
              <a:t>난이도 등의 정보를 포함합니다</a:t>
            </a:r>
            <a:r>
              <a:rPr lang="en-US" altLang="ko-KR" sz="2200" b="0" i="0" u="none" strike="noStrike" spc="-100" dirty="0">
                <a:solidFill>
                  <a:srgbClr val="545454"/>
                </a:solidFill>
                <a:ea typeface="Pretendard Light"/>
              </a:rPr>
              <a:t>. </a:t>
            </a:r>
            <a:endParaRPr lang="ko-KR" sz="2200" b="0" i="0" u="none" strike="noStrike" spc="-100" dirty="0">
              <a:solidFill>
                <a:srgbClr val="545454"/>
              </a:solidFill>
              <a:ea typeface="Pretendard Light"/>
            </a:endParaRPr>
          </a:p>
        </p:txBody>
      </p:sp>
      <p:pic>
        <p:nvPicPr>
          <p:cNvPr id="42" name="그림 41" descr="텍스트, 소프트웨어, 번호, 컴퓨터 아이콘이(가) 표시된 사진&#10;&#10;자동 생성된 설명">
            <a:extLst>
              <a:ext uri="{FF2B5EF4-FFF2-40B4-BE49-F238E27FC236}">
                <a16:creationId xmlns:a16="http://schemas.microsoft.com/office/drawing/2014/main" id="{9E1D9AE3-46C8-ABDE-9868-465704E45376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 l="10238" r="38701" b="20979"/>
          <a:stretch/>
        </p:blipFill>
        <p:spPr>
          <a:xfrm>
            <a:off x="9766968" y="3430554"/>
            <a:ext cx="6407150" cy="4333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4450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9DE146-FC94-218F-155A-458A07B3BF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AAC794FE-08DD-08EC-A76B-D5EF85CA9F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600" y="698500"/>
            <a:ext cx="16802100" cy="89408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B4BECA7D-2B31-EFA2-D218-A735A5C06F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30100" y="457200"/>
            <a:ext cx="1866900" cy="17399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A198B1D6-8279-52E8-E656-463B02D346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39900" y="457200"/>
            <a:ext cx="1866900" cy="17399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626409AE-C9BB-6ED3-8966-A486FF0C24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600" y="863600"/>
            <a:ext cx="16802100" cy="87757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E7DE2449-CCF4-B70A-F4C7-E0F920C425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600" y="1028700"/>
            <a:ext cx="16802100" cy="86233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59B62B07-E53E-D190-B002-53F1F8F7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0300" y="787400"/>
            <a:ext cx="1866900" cy="17399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66DB5394-93F7-2B59-0D04-84476C81FB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6600" y="1181100"/>
            <a:ext cx="16802100" cy="84582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49F526F1-1236-7509-B642-E0F4F32132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73200" y="3162300"/>
            <a:ext cx="15316200" cy="12700"/>
          </a:xfrm>
          <a:prstGeom prst="rect">
            <a:avLst/>
          </a:prstGeom>
        </p:spPr>
      </p:pic>
      <p:pic>
        <p:nvPicPr>
          <p:cNvPr id="25" name="Picture 25">
            <a:extLst>
              <a:ext uri="{FF2B5EF4-FFF2-40B4-BE49-F238E27FC236}">
                <a16:creationId xmlns:a16="http://schemas.microsoft.com/office/drawing/2014/main" id="{E90C65F9-16FF-31D1-ACF4-7B2C4177AF2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8521033" y="5277184"/>
            <a:ext cx="863600" cy="863600"/>
          </a:xfrm>
          <a:prstGeom prst="rect">
            <a:avLst/>
          </a:prstGeom>
        </p:spPr>
      </p:pic>
      <p:pic>
        <p:nvPicPr>
          <p:cNvPr id="34" name="Picture 13">
            <a:extLst>
              <a:ext uri="{FF2B5EF4-FFF2-40B4-BE49-F238E27FC236}">
                <a16:creationId xmlns:a16="http://schemas.microsoft.com/office/drawing/2014/main" id="{4F4A0CF2-C857-01C4-1CAC-25AB1846E5E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26400" y="1483761"/>
            <a:ext cx="1504101" cy="1504101"/>
          </a:xfrm>
          <a:prstGeom prst="rect">
            <a:avLst/>
          </a:prstGeom>
        </p:spPr>
      </p:pic>
      <p:sp>
        <p:nvSpPr>
          <p:cNvPr id="35" name="TextBox 14">
            <a:extLst>
              <a:ext uri="{FF2B5EF4-FFF2-40B4-BE49-F238E27FC236}">
                <a16:creationId xmlns:a16="http://schemas.microsoft.com/office/drawing/2014/main" id="{09CBE72F-9DDA-4706-7005-455EAD861DA5}"/>
              </a:ext>
            </a:extLst>
          </p:cNvPr>
          <p:cNvSpPr txBox="1"/>
          <p:nvPr/>
        </p:nvSpPr>
        <p:spPr>
          <a:xfrm>
            <a:off x="4804186" y="1777303"/>
            <a:ext cx="1105736" cy="89306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5400" b="0" i="0" u="none" strike="noStrike" spc="100" dirty="0">
                <a:solidFill>
                  <a:srgbClr val="545454"/>
                </a:solidFill>
                <a:latin typeface="Pretendard Regular"/>
              </a:rPr>
              <a:t>04</a:t>
            </a:r>
          </a:p>
        </p:txBody>
      </p:sp>
      <p:pic>
        <p:nvPicPr>
          <p:cNvPr id="38" name="Picture 10">
            <a:extLst>
              <a:ext uri="{FF2B5EF4-FFF2-40B4-BE49-F238E27FC236}">
                <a16:creationId xmlns:a16="http://schemas.microsoft.com/office/drawing/2014/main" id="{9720D56A-C7E4-FFB3-1398-7834AD5E23B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71600" y="7868140"/>
            <a:ext cx="7264400" cy="952500"/>
          </a:xfrm>
          <a:prstGeom prst="rect">
            <a:avLst/>
          </a:prstGeom>
        </p:spPr>
      </p:pic>
      <p:sp>
        <p:nvSpPr>
          <p:cNvPr id="39" name="TextBox 19">
            <a:extLst>
              <a:ext uri="{FF2B5EF4-FFF2-40B4-BE49-F238E27FC236}">
                <a16:creationId xmlns:a16="http://schemas.microsoft.com/office/drawing/2014/main" id="{48EBE09D-02AB-FBD0-438B-82CBC43C2A50}"/>
              </a:ext>
            </a:extLst>
          </p:cNvPr>
          <p:cNvSpPr txBox="1"/>
          <p:nvPr/>
        </p:nvSpPr>
        <p:spPr>
          <a:xfrm>
            <a:off x="2018631" y="8117439"/>
            <a:ext cx="5954883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130"/>
              </a:lnSpc>
            </a:pPr>
            <a:r>
              <a:rPr lang="ko-KR" altLang="en-US" sz="2200" b="0" i="0" u="none" strike="noStrike" spc="-100" dirty="0">
                <a:solidFill>
                  <a:srgbClr val="545454"/>
                </a:solidFill>
                <a:ea typeface="Pretendard Light"/>
              </a:rPr>
              <a:t>유저 정보 </a:t>
            </a:r>
            <a:r>
              <a:rPr lang="en-US" altLang="ko-KR" sz="2200" b="0" i="0" u="none" strike="noStrike" spc="-100" dirty="0">
                <a:solidFill>
                  <a:srgbClr val="545454"/>
                </a:solidFill>
                <a:ea typeface="Pretendard Light"/>
              </a:rPr>
              <a:t>– "</a:t>
            </a:r>
            <a:r>
              <a:rPr lang="ko-KR" altLang="en-US" sz="2200" b="0" i="0" u="none" strike="noStrike" spc="-100" dirty="0">
                <a:solidFill>
                  <a:srgbClr val="545454"/>
                </a:solidFill>
                <a:ea typeface="Pretendard Light"/>
              </a:rPr>
              <a:t>각 방에 유저 정보가 기록되며</a:t>
            </a:r>
            <a:r>
              <a:rPr lang="en-US" altLang="ko-KR" sz="2200" b="0" i="0" u="none" strike="noStrike" spc="-100" dirty="0">
                <a:solidFill>
                  <a:srgbClr val="545454"/>
                </a:solidFill>
                <a:ea typeface="Pretendard Light"/>
              </a:rPr>
              <a:t>, </a:t>
            </a:r>
            <a:r>
              <a:rPr lang="ko-KR" altLang="en-US" sz="2200" b="0" i="0" u="none" strike="noStrike" spc="-100" dirty="0">
                <a:solidFill>
                  <a:srgbClr val="545454"/>
                </a:solidFill>
                <a:ea typeface="Pretendard Light"/>
              </a:rPr>
              <a:t>게임 종료 시 해당 방의 모든 정보가 삭제됩니다</a:t>
            </a:r>
            <a:r>
              <a:rPr lang="en-US" altLang="ko-KR" sz="2200" b="0" i="0" u="none" strike="noStrike" spc="-100" dirty="0">
                <a:solidFill>
                  <a:srgbClr val="545454"/>
                </a:solidFill>
                <a:ea typeface="Pretendard Light"/>
              </a:rPr>
              <a:t>. </a:t>
            </a:r>
            <a:endParaRPr lang="ko-KR" sz="2200" b="0" i="0" u="none" strike="noStrike" spc="-100" dirty="0">
              <a:solidFill>
                <a:srgbClr val="545454"/>
              </a:solidFill>
              <a:ea typeface="Pretendard Light"/>
            </a:endParaRPr>
          </a:p>
        </p:txBody>
      </p:sp>
      <p:pic>
        <p:nvPicPr>
          <p:cNvPr id="40" name="Picture 20">
            <a:extLst>
              <a:ext uri="{FF2B5EF4-FFF2-40B4-BE49-F238E27FC236}">
                <a16:creationId xmlns:a16="http://schemas.microsoft.com/office/drawing/2014/main" id="{120AA71F-6871-D2C8-A03D-DA03F7463EC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575800" y="7846550"/>
            <a:ext cx="7264400" cy="952500"/>
          </a:xfrm>
          <a:prstGeom prst="rect">
            <a:avLst/>
          </a:prstGeom>
        </p:spPr>
      </p:pic>
      <p:sp>
        <p:nvSpPr>
          <p:cNvPr id="41" name="TextBox 27">
            <a:extLst>
              <a:ext uri="{FF2B5EF4-FFF2-40B4-BE49-F238E27FC236}">
                <a16:creationId xmlns:a16="http://schemas.microsoft.com/office/drawing/2014/main" id="{B2A70D77-C912-1AE7-0705-A63C71A43397}"/>
              </a:ext>
            </a:extLst>
          </p:cNvPr>
          <p:cNvSpPr txBox="1"/>
          <p:nvPr/>
        </p:nvSpPr>
        <p:spPr>
          <a:xfrm>
            <a:off x="10167352" y="8062896"/>
            <a:ext cx="6064250" cy="467761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130"/>
              </a:lnSpc>
            </a:pPr>
            <a:r>
              <a:rPr lang="ko-KR" altLang="en-US" sz="2200" b="0" i="0" u="none" strike="noStrike" spc="-100" dirty="0">
                <a:solidFill>
                  <a:srgbClr val="545454"/>
                </a:solidFill>
                <a:ea typeface="Pretendard Light"/>
              </a:rPr>
              <a:t>랭킹을 불러올 때 </a:t>
            </a:r>
            <a:r>
              <a:rPr lang="en-US" altLang="ko-KR" sz="2200" b="0" i="0" u="none" strike="noStrike" spc="-100" dirty="0">
                <a:solidFill>
                  <a:srgbClr val="545454"/>
                </a:solidFill>
                <a:ea typeface="Pretendard Light"/>
              </a:rPr>
              <a:t>DB</a:t>
            </a:r>
            <a:r>
              <a:rPr lang="ko-KR" altLang="en-US" sz="2200" b="0" i="0" u="none" strike="noStrike" spc="-100" dirty="0">
                <a:solidFill>
                  <a:srgbClr val="545454"/>
                </a:solidFill>
                <a:ea typeface="Pretendard Light"/>
              </a:rPr>
              <a:t>에서 유저들의 정보를 가져오고 점수별로 정렬한 후 나타냅니다</a:t>
            </a:r>
            <a:r>
              <a:rPr lang="en-US" altLang="ko-KR" sz="2200" b="0" i="0" u="none" strike="noStrike" spc="-100" dirty="0">
                <a:solidFill>
                  <a:srgbClr val="545454"/>
                </a:solidFill>
                <a:ea typeface="Pretendard Light"/>
              </a:rPr>
              <a:t>.</a:t>
            </a:r>
            <a:r>
              <a:rPr lang="ko-KR" altLang="en-US" sz="2200" b="0" i="0" u="none" strike="noStrike" spc="-100" dirty="0">
                <a:solidFill>
                  <a:srgbClr val="545454"/>
                </a:solidFill>
                <a:ea typeface="Pretendard Light"/>
              </a:rPr>
              <a:t> </a:t>
            </a:r>
            <a:endParaRPr lang="ko-KR" sz="2200" b="0" i="0" u="none" strike="noStrike" spc="-100" dirty="0">
              <a:solidFill>
                <a:srgbClr val="545454"/>
              </a:solidFill>
              <a:ea typeface="Pretendard Light"/>
            </a:endParaRPr>
          </a:p>
        </p:txBody>
      </p:sp>
      <p:pic>
        <p:nvPicPr>
          <p:cNvPr id="10" name="그림 9" descr="텍스트, 소프트웨어, 컴퓨터 아이콘, 웹 페이지이(가) 표시된 사진&#10;&#10;자동 생성된 설명">
            <a:extLst>
              <a:ext uri="{FF2B5EF4-FFF2-40B4-BE49-F238E27FC236}">
                <a16:creationId xmlns:a16="http://schemas.microsoft.com/office/drawing/2014/main" id="{3E46C7F7-F49A-D5D4-6001-94F233981D60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 r="49729" b="29478"/>
          <a:stretch/>
        </p:blipFill>
        <p:spPr>
          <a:xfrm>
            <a:off x="1237917" y="3469336"/>
            <a:ext cx="6781800" cy="388097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B8082CA-32D5-71E6-FCC3-7B59AAC4EDC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885949" y="3450620"/>
            <a:ext cx="7129998" cy="3880975"/>
          </a:xfrm>
          <a:prstGeom prst="rect">
            <a:avLst/>
          </a:prstGeom>
        </p:spPr>
      </p:pic>
      <p:sp>
        <p:nvSpPr>
          <p:cNvPr id="12" name="TextBox 17">
            <a:extLst>
              <a:ext uri="{FF2B5EF4-FFF2-40B4-BE49-F238E27FC236}">
                <a16:creationId xmlns:a16="http://schemas.microsoft.com/office/drawing/2014/main" id="{6AACB5CD-FA2D-1BCB-1AC3-D3BFC33EC9EE}"/>
              </a:ext>
            </a:extLst>
          </p:cNvPr>
          <p:cNvSpPr txBox="1"/>
          <p:nvPr/>
        </p:nvSpPr>
        <p:spPr>
          <a:xfrm>
            <a:off x="7282190" y="1557399"/>
            <a:ext cx="3348121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130"/>
              </a:lnSpc>
            </a:pPr>
            <a:r>
              <a:rPr lang="en-US" altLang="ko-KR" sz="7300" b="0" i="0" u="none" strike="noStrike" spc="-500" dirty="0">
                <a:solidFill>
                  <a:srgbClr val="545454"/>
                </a:solidFill>
                <a:ea typeface="Pretendard Medium"/>
              </a:rPr>
              <a:t>Data Base</a:t>
            </a:r>
            <a:endParaRPr lang="ko-KR" sz="7300" b="0" i="0" u="none" strike="noStrike" spc="-500" dirty="0">
              <a:solidFill>
                <a:srgbClr val="545454"/>
              </a:solidFill>
              <a:ea typeface="Pretendard Medium"/>
            </a:endParaRPr>
          </a:p>
        </p:txBody>
      </p:sp>
    </p:spTree>
    <p:extLst>
      <p:ext uri="{BB962C8B-B14F-4D97-AF65-F5344CB8AC3E}">
        <p14:creationId xmlns:p14="http://schemas.microsoft.com/office/powerpoint/2010/main" val="12516457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71582D-859E-3075-3A97-99E9762005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9">
            <a:extLst>
              <a:ext uri="{FF2B5EF4-FFF2-40B4-BE49-F238E27FC236}">
                <a16:creationId xmlns:a16="http://schemas.microsoft.com/office/drawing/2014/main" id="{DCB31A55-29E1-85ED-C5DB-AB1631038D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900" y="1816286"/>
            <a:ext cx="15316200" cy="12700"/>
          </a:xfrm>
          <a:prstGeom prst="rect">
            <a:avLst/>
          </a:prstGeom>
        </p:spPr>
      </p:pic>
      <p:sp>
        <p:nvSpPr>
          <p:cNvPr id="17" name="TextBox 17">
            <a:extLst>
              <a:ext uri="{FF2B5EF4-FFF2-40B4-BE49-F238E27FC236}">
                <a16:creationId xmlns:a16="http://schemas.microsoft.com/office/drawing/2014/main" id="{99586C10-6ED0-801A-F33B-9B85D1E104E2}"/>
              </a:ext>
            </a:extLst>
          </p:cNvPr>
          <p:cNvSpPr txBox="1"/>
          <p:nvPr/>
        </p:nvSpPr>
        <p:spPr>
          <a:xfrm>
            <a:off x="8064500" y="266781"/>
            <a:ext cx="21590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130"/>
              </a:lnSpc>
            </a:pPr>
            <a:r>
              <a:rPr lang="en-US" altLang="ko-KR" sz="7300" b="0" i="0" u="none" strike="noStrike" spc="-500" dirty="0">
                <a:solidFill>
                  <a:srgbClr val="545454"/>
                </a:solidFill>
                <a:ea typeface="Pretendard Medium"/>
              </a:rPr>
              <a:t>Server</a:t>
            </a:r>
            <a:endParaRPr lang="ko-KR" sz="7300" b="0" i="0" u="none" strike="noStrike" spc="-500" dirty="0">
              <a:solidFill>
                <a:srgbClr val="545454"/>
              </a:solidFill>
              <a:ea typeface="Pretendard Medium"/>
            </a:endParaRPr>
          </a:p>
        </p:txBody>
      </p:sp>
      <p:pic>
        <p:nvPicPr>
          <p:cNvPr id="34" name="Picture 13">
            <a:extLst>
              <a:ext uri="{FF2B5EF4-FFF2-40B4-BE49-F238E27FC236}">
                <a16:creationId xmlns:a16="http://schemas.microsoft.com/office/drawing/2014/main" id="{BBBA15D3-3CB1-A401-96A4-3BDB870F71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9100" y="156081"/>
            <a:ext cx="1504101" cy="1504101"/>
          </a:xfrm>
          <a:prstGeom prst="rect">
            <a:avLst/>
          </a:prstGeom>
        </p:spPr>
      </p:pic>
      <p:sp>
        <p:nvSpPr>
          <p:cNvPr id="35" name="TextBox 14">
            <a:extLst>
              <a:ext uri="{FF2B5EF4-FFF2-40B4-BE49-F238E27FC236}">
                <a16:creationId xmlns:a16="http://schemas.microsoft.com/office/drawing/2014/main" id="{9D4109E4-0C67-959D-C1EC-AF533F5BD495}"/>
              </a:ext>
            </a:extLst>
          </p:cNvPr>
          <p:cNvSpPr txBox="1"/>
          <p:nvPr/>
        </p:nvSpPr>
        <p:spPr>
          <a:xfrm>
            <a:off x="4816886" y="449623"/>
            <a:ext cx="1105736" cy="89306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5400" b="0" i="0" u="none" strike="noStrike" spc="100" dirty="0">
                <a:solidFill>
                  <a:srgbClr val="545454"/>
                </a:solidFill>
                <a:latin typeface="Pretendard Regular"/>
              </a:rPr>
              <a:t>04</a:t>
            </a:r>
          </a:p>
        </p:txBody>
      </p:sp>
      <p:pic>
        <p:nvPicPr>
          <p:cNvPr id="11" name="그림 10" descr="텍스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A341EF90-C01D-A9CE-D29B-52C1D6C2DE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985090"/>
            <a:ext cx="4216400" cy="4243958"/>
          </a:xfrm>
          <a:prstGeom prst="rect">
            <a:avLst/>
          </a:prstGeom>
        </p:spPr>
      </p:pic>
      <p:pic>
        <p:nvPicPr>
          <p:cNvPr id="13" name="그림 12" descr="텍스트, 스크린샷, 디스플레이, 소프트웨어이(가) 표시된 사진&#10;&#10;자동 생성된 설명">
            <a:extLst>
              <a:ext uri="{FF2B5EF4-FFF2-40B4-BE49-F238E27FC236}">
                <a16:creationId xmlns:a16="http://schemas.microsoft.com/office/drawing/2014/main" id="{22F4E545-A1D2-C969-64CE-E8931BDF11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6886" y="1987095"/>
            <a:ext cx="6522052" cy="4883752"/>
          </a:xfrm>
          <a:prstGeom prst="rect">
            <a:avLst/>
          </a:prstGeom>
        </p:spPr>
      </p:pic>
      <p:pic>
        <p:nvPicPr>
          <p:cNvPr id="16" name="그림 15" descr="텍스트, 스크린샷, 소프트웨어, 컴퓨터 아이콘이(가) 표시된 사진&#10;&#10;자동 생성된 설명">
            <a:extLst>
              <a:ext uri="{FF2B5EF4-FFF2-40B4-BE49-F238E27FC236}">
                <a16:creationId xmlns:a16="http://schemas.microsoft.com/office/drawing/2014/main" id="{96AC227A-3739-C70C-B18E-4A412863C1B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49" r="4190"/>
          <a:stretch/>
        </p:blipFill>
        <p:spPr>
          <a:xfrm>
            <a:off x="11379303" y="1987095"/>
            <a:ext cx="6495613" cy="4883752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6D24722F-4EEE-91B7-DADA-B11949C75E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2856" y="1985090"/>
            <a:ext cx="17512060" cy="7870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45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30B366-B39C-78F8-30FD-47DA456017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32C5180C-D9A2-2451-D2C7-9ECBEAE4D4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600" y="698500"/>
            <a:ext cx="16802100" cy="89408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085BA9C5-313F-E2E6-6BC6-00932D29D7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30100" y="457200"/>
            <a:ext cx="1866900" cy="17399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79AAAAD2-6EB4-B935-9F35-37330D1BEA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39900" y="457200"/>
            <a:ext cx="1866900" cy="17399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9907049F-C732-AC4E-AE32-05FED75713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600" y="863600"/>
            <a:ext cx="16802100" cy="87757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78154DDB-EC1F-1BA7-08C9-4B23A874A2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600" y="1028700"/>
            <a:ext cx="16802100" cy="86233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8CF49E75-AF1C-E7F1-4097-768D746615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0300" y="787400"/>
            <a:ext cx="1866900" cy="17399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C5FF8D3E-4BEE-6A4B-F8FA-46D0AC0179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6600" y="1181100"/>
            <a:ext cx="16802100" cy="84582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438361DB-1A1F-DB73-E4B6-1BB5D91B297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73200" y="3162300"/>
            <a:ext cx="15316200" cy="12700"/>
          </a:xfrm>
          <a:prstGeom prst="rect">
            <a:avLst/>
          </a:prstGeom>
        </p:spPr>
      </p:pic>
      <p:sp>
        <p:nvSpPr>
          <p:cNvPr id="17" name="TextBox 17">
            <a:extLst>
              <a:ext uri="{FF2B5EF4-FFF2-40B4-BE49-F238E27FC236}">
                <a16:creationId xmlns:a16="http://schemas.microsoft.com/office/drawing/2014/main" id="{064075BF-DB0D-8DD2-B0B8-F343F16A1C26}"/>
              </a:ext>
            </a:extLst>
          </p:cNvPr>
          <p:cNvSpPr txBox="1"/>
          <p:nvPr/>
        </p:nvSpPr>
        <p:spPr>
          <a:xfrm>
            <a:off x="8051800" y="1594461"/>
            <a:ext cx="21590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130"/>
              </a:lnSpc>
            </a:pPr>
            <a:r>
              <a:rPr lang="en-US" altLang="ko-KR" sz="7300" b="0" i="0" u="none" strike="noStrike" spc="-500" dirty="0">
                <a:solidFill>
                  <a:srgbClr val="545454"/>
                </a:solidFill>
                <a:ea typeface="Pretendard Medium"/>
              </a:rPr>
              <a:t>Server</a:t>
            </a:r>
            <a:endParaRPr lang="ko-KR" sz="7300" b="0" i="0" u="none" strike="noStrike" spc="-500" dirty="0">
              <a:solidFill>
                <a:srgbClr val="545454"/>
              </a:solidFill>
              <a:ea typeface="Pretendard Medium"/>
            </a:endParaRPr>
          </a:p>
        </p:txBody>
      </p:sp>
      <p:pic>
        <p:nvPicPr>
          <p:cNvPr id="34" name="Picture 13">
            <a:extLst>
              <a:ext uri="{FF2B5EF4-FFF2-40B4-BE49-F238E27FC236}">
                <a16:creationId xmlns:a16="http://schemas.microsoft.com/office/drawing/2014/main" id="{B4C57997-A959-BF04-0DE4-446708F2F56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26400" y="1483761"/>
            <a:ext cx="1504101" cy="1504101"/>
          </a:xfrm>
          <a:prstGeom prst="rect">
            <a:avLst/>
          </a:prstGeom>
        </p:spPr>
      </p:pic>
      <p:sp>
        <p:nvSpPr>
          <p:cNvPr id="35" name="TextBox 14">
            <a:extLst>
              <a:ext uri="{FF2B5EF4-FFF2-40B4-BE49-F238E27FC236}">
                <a16:creationId xmlns:a16="http://schemas.microsoft.com/office/drawing/2014/main" id="{274DE979-7328-706F-0C25-96C7B262E91C}"/>
              </a:ext>
            </a:extLst>
          </p:cNvPr>
          <p:cNvSpPr txBox="1"/>
          <p:nvPr/>
        </p:nvSpPr>
        <p:spPr>
          <a:xfrm>
            <a:off x="4804186" y="1777303"/>
            <a:ext cx="1105736" cy="89306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5400" b="0" i="0" u="none" strike="noStrike" spc="100" dirty="0">
                <a:solidFill>
                  <a:srgbClr val="545454"/>
                </a:solidFill>
                <a:latin typeface="Pretendard Regular"/>
              </a:rPr>
              <a:t>04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1F3B775A-2C8B-C3B0-8D82-FD64D93E500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18500" y="4097276"/>
            <a:ext cx="10537400" cy="4196554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30F88F1B-7685-FF99-0065-3633A15ED5E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0600" y="3712545"/>
            <a:ext cx="5562600" cy="5329855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A17062AC-23E8-DE2F-C5FE-D5C4AEC6FE2D}"/>
              </a:ext>
            </a:extLst>
          </p:cNvPr>
          <p:cNvSpPr/>
          <p:nvPr/>
        </p:nvSpPr>
        <p:spPr>
          <a:xfrm>
            <a:off x="7086372" y="4707976"/>
            <a:ext cx="3429228" cy="34073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2813A90-16DE-1D4E-25BA-36DC839AC9F4}"/>
              </a:ext>
            </a:extLst>
          </p:cNvPr>
          <p:cNvSpPr/>
          <p:nvPr/>
        </p:nvSpPr>
        <p:spPr>
          <a:xfrm>
            <a:off x="11582400" y="6743700"/>
            <a:ext cx="4724400" cy="1371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3181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4F115C-F1A7-78D3-142E-0C19374314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9">
            <a:extLst>
              <a:ext uri="{FF2B5EF4-FFF2-40B4-BE49-F238E27FC236}">
                <a16:creationId xmlns:a16="http://schemas.microsoft.com/office/drawing/2014/main" id="{8ECFB066-433B-2A66-2957-E481926FB1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404353"/>
            <a:ext cx="15316200" cy="127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D14739DD-BF57-C2D2-8BB9-B4A755E509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7700" y="439153"/>
            <a:ext cx="812800" cy="81280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ED6DC4F9-0ECB-1152-1E7B-37054048F354}"/>
              </a:ext>
            </a:extLst>
          </p:cNvPr>
          <p:cNvSpPr txBox="1"/>
          <p:nvPr/>
        </p:nvSpPr>
        <p:spPr>
          <a:xfrm>
            <a:off x="4521200" y="591553"/>
            <a:ext cx="6858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800" b="0" i="0" u="none" strike="noStrike" spc="100" dirty="0">
                <a:solidFill>
                  <a:srgbClr val="545454"/>
                </a:solidFill>
                <a:latin typeface="Pretendard Regular"/>
              </a:rPr>
              <a:t>04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63BBCCD1-617D-5C5C-A2C8-F6C9CB04C610}"/>
              </a:ext>
            </a:extLst>
          </p:cNvPr>
          <p:cNvSpPr txBox="1"/>
          <p:nvPr/>
        </p:nvSpPr>
        <p:spPr>
          <a:xfrm>
            <a:off x="6231791" y="197853"/>
            <a:ext cx="5824417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130"/>
              </a:lnSpc>
            </a:pPr>
            <a:r>
              <a:rPr lang="en-US" altLang="ko-KR" sz="7300" spc="-500" dirty="0">
                <a:solidFill>
                  <a:srgbClr val="545454"/>
                </a:solidFill>
                <a:ea typeface="Pretendard Medium"/>
              </a:rPr>
              <a:t>Core</a:t>
            </a:r>
            <a:r>
              <a:rPr lang="en-US" altLang="ko-KR" sz="7300" b="0" i="0" u="none" strike="noStrike" spc="-500" dirty="0">
                <a:solidFill>
                  <a:srgbClr val="545454"/>
                </a:solidFill>
                <a:ea typeface="Pretendard Medium"/>
              </a:rPr>
              <a:t> Code - Client</a:t>
            </a:r>
            <a:endParaRPr lang="ko-KR" sz="7300" b="0" i="0" u="none" strike="noStrike" spc="-500" dirty="0">
              <a:solidFill>
                <a:srgbClr val="545454"/>
              </a:solidFill>
              <a:ea typeface="Pretendard Medium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5E66386-70DD-73EC-498B-0AD6DC65B0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339" y="2458453"/>
            <a:ext cx="5744377" cy="2524477"/>
          </a:xfrm>
          <a:prstGeom prst="rect">
            <a:avLst/>
          </a:prstGeom>
        </p:spPr>
      </p:pic>
      <p:sp>
        <p:nvSpPr>
          <p:cNvPr id="4" name="TextBox 17">
            <a:extLst>
              <a:ext uri="{FF2B5EF4-FFF2-40B4-BE49-F238E27FC236}">
                <a16:creationId xmlns:a16="http://schemas.microsoft.com/office/drawing/2014/main" id="{38299615-E0F4-2469-0CF2-5434C5CFF48B}"/>
              </a:ext>
            </a:extLst>
          </p:cNvPr>
          <p:cNvSpPr txBox="1"/>
          <p:nvPr/>
        </p:nvSpPr>
        <p:spPr>
          <a:xfrm>
            <a:off x="737371" y="1652655"/>
            <a:ext cx="4097744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en-US" altLang="ko-KR" sz="2200" b="0" i="0" u="none" strike="noStrike" dirty="0" err="1">
                <a:solidFill>
                  <a:srgbClr val="545454"/>
                </a:solidFill>
                <a:latin typeface="Pretendard Bold" panose="020B0600000101010101" charset="-127"/>
                <a:ea typeface="Pretendard Bold" panose="020B0600000101010101" charset="-127"/>
              </a:rPr>
              <a:t>RequestHandlerManager</a:t>
            </a:r>
            <a:endParaRPr lang="en-US" sz="2200" b="0" i="0" u="none" strike="noStrike" dirty="0">
              <a:solidFill>
                <a:srgbClr val="545454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5" name="TextBox 17">
            <a:extLst>
              <a:ext uri="{FF2B5EF4-FFF2-40B4-BE49-F238E27FC236}">
                <a16:creationId xmlns:a16="http://schemas.microsoft.com/office/drawing/2014/main" id="{92A178AB-B349-0935-3E36-9B1C9C01DA23}"/>
              </a:ext>
            </a:extLst>
          </p:cNvPr>
          <p:cNvSpPr txBox="1"/>
          <p:nvPr/>
        </p:nvSpPr>
        <p:spPr>
          <a:xfrm>
            <a:off x="6609696" y="1538005"/>
            <a:ext cx="4097744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en-US" altLang="ko-KR" sz="2200" b="0" i="0" u="none" strike="noStrike" dirty="0" err="1">
                <a:solidFill>
                  <a:srgbClr val="545454"/>
                </a:solidFill>
                <a:latin typeface="Pretendard Bold" panose="020B0600000101010101" charset="-127"/>
                <a:ea typeface="Pretendard Bold" panose="020B0600000101010101" charset="-127"/>
              </a:rPr>
              <a:t>RequestHandler</a:t>
            </a:r>
            <a:endParaRPr lang="en-US" sz="2200" b="0" i="0" u="none" strike="noStrike" dirty="0">
              <a:solidFill>
                <a:srgbClr val="545454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72DC378-D043-BF9B-3620-5870986C0CB0}"/>
              </a:ext>
            </a:extLst>
          </p:cNvPr>
          <p:cNvSpPr/>
          <p:nvPr/>
        </p:nvSpPr>
        <p:spPr>
          <a:xfrm>
            <a:off x="457200" y="1493220"/>
            <a:ext cx="17373600" cy="8595927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46D88619-767E-C929-F932-593A7911CC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9696" y="2439455"/>
            <a:ext cx="5232653" cy="757688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CBEFEA34-0CD4-7AAF-C21E-92CAAB74E03E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b="27009"/>
          <a:stretch/>
        </p:blipFill>
        <p:spPr>
          <a:xfrm>
            <a:off x="2786243" y="5063511"/>
            <a:ext cx="3644552" cy="4821916"/>
          </a:xfrm>
          <a:prstGeom prst="rect">
            <a:avLst/>
          </a:prstGeom>
        </p:spPr>
      </p:pic>
      <p:sp>
        <p:nvSpPr>
          <p:cNvPr id="16" name="TextBox 18">
            <a:extLst>
              <a:ext uri="{FF2B5EF4-FFF2-40B4-BE49-F238E27FC236}">
                <a16:creationId xmlns:a16="http://schemas.microsoft.com/office/drawing/2014/main" id="{1B400C90-A050-6853-AE43-463BE4332185}"/>
              </a:ext>
            </a:extLst>
          </p:cNvPr>
          <p:cNvSpPr txBox="1"/>
          <p:nvPr/>
        </p:nvSpPr>
        <p:spPr>
          <a:xfrm>
            <a:off x="457200" y="2059022"/>
            <a:ext cx="1058530" cy="34092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7820"/>
              </a:lnSpc>
            </a:pPr>
            <a:r>
              <a:rPr lang="ko-KR" altLang="en-US" sz="1600" b="0" i="0" u="none" strike="noStrike" spc="-100" dirty="0">
                <a:solidFill>
                  <a:srgbClr val="545454">
                    <a:alpha val="78039"/>
                  </a:srgbClr>
                </a:solidFill>
                <a:latin typeface="Pretendard Light"/>
                <a:ea typeface="Pretendard Light"/>
              </a:rPr>
              <a:t>서버 </a:t>
            </a:r>
            <a:r>
              <a:rPr lang="en-US" altLang="ko-KR" sz="1600" b="0" i="0" u="none" strike="noStrike" spc="-100" dirty="0" err="1">
                <a:solidFill>
                  <a:srgbClr val="545454">
                    <a:alpha val="78039"/>
                  </a:srgbClr>
                </a:solidFill>
                <a:latin typeface="Pretendard Light"/>
                <a:ea typeface="Pretendard Light"/>
              </a:rPr>
              <a:t>ip</a:t>
            </a:r>
            <a:r>
              <a:rPr lang="en-US" altLang="ko-KR" sz="1600" b="0" i="0" u="none" strike="noStrike" spc="-100" dirty="0">
                <a:solidFill>
                  <a:srgbClr val="545454">
                    <a:alpha val="78039"/>
                  </a:srgbClr>
                </a:solidFill>
                <a:latin typeface="Pretendard Light"/>
                <a:ea typeface="Pretendard Light"/>
              </a:rPr>
              <a:t> </a:t>
            </a:r>
            <a:endParaRPr lang="en-US" sz="1600" b="0" i="0" u="none" strike="noStrike" spc="-100" dirty="0">
              <a:solidFill>
                <a:srgbClr val="545454">
                  <a:alpha val="78039"/>
                </a:srgbClr>
              </a:solidFill>
              <a:latin typeface="Pretendard Light"/>
            </a:endParaRPr>
          </a:p>
        </p:txBody>
      </p:sp>
      <p:sp>
        <p:nvSpPr>
          <p:cNvPr id="17" name="TextBox 18">
            <a:extLst>
              <a:ext uri="{FF2B5EF4-FFF2-40B4-BE49-F238E27FC236}">
                <a16:creationId xmlns:a16="http://schemas.microsoft.com/office/drawing/2014/main" id="{7F6CFEBC-620B-5EF6-99F2-E5FCB8BAB255}"/>
              </a:ext>
            </a:extLst>
          </p:cNvPr>
          <p:cNvSpPr txBox="1"/>
          <p:nvPr/>
        </p:nvSpPr>
        <p:spPr>
          <a:xfrm>
            <a:off x="6461695" y="1968436"/>
            <a:ext cx="1058530" cy="34092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7820"/>
              </a:lnSpc>
            </a:pPr>
            <a:r>
              <a:rPr lang="ko-KR" altLang="en-US" sz="1600" spc="-100" dirty="0">
                <a:solidFill>
                  <a:srgbClr val="545454">
                    <a:alpha val="78039"/>
                  </a:srgbClr>
                </a:solidFill>
                <a:latin typeface="Pretendard Light"/>
                <a:ea typeface="Pretendard Light"/>
              </a:rPr>
              <a:t>패킷 수신</a:t>
            </a:r>
            <a:endParaRPr lang="en-US" sz="1600" b="0" i="0" u="none" strike="noStrike" spc="-100" dirty="0">
              <a:solidFill>
                <a:srgbClr val="545454">
                  <a:alpha val="78039"/>
                </a:srgbClr>
              </a:solidFill>
              <a:latin typeface="Pretendard Ligh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58B6173-4F69-EFD6-0D01-D090EBBE9D0C}"/>
              </a:ext>
            </a:extLst>
          </p:cNvPr>
          <p:cNvSpPr txBox="1"/>
          <p:nvPr/>
        </p:nvSpPr>
        <p:spPr>
          <a:xfrm>
            <a:off x="619847" y="5043373"/>
            <a:ext cx="4097744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en-US" altLang="ko-KR" sz="2200" b="0" i="0" u="none" strike="noStrike" dirty="0" err="1">
                <a:solidFill>
                  <a:srgbClr val="545454"/>
                </a:solidFill>
                <a:latin typeface="Pretendard Bold" panose="020B0600000101010101" charset="-127"/>
                <a:ea typeface="Pretendard Bold" panose="020B0600000101010101" charset="-127"/>
              </a:rPr>
              <a:t>RequestHandler</a:t>
            </a:r>
            <a:endParaRPr lang="en-US" sz="2200" b="0" i="0" u="none" strike="noStrike" dirty="0">
              <a:solidFill>
                <a:srgbClr val="545454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FFD5B32-8149-2E98-5A55-065AAFDFD3DA}"/>
              </a:ext>
            </a:extLst>
          </p:cNvPr>
          <p:cNvSpPr txBox="1"/>
          <p:nvPr/>
        </p:nvSpPr>
        <p:spPr>
          <a:xfrm>
            <a:off x="563192" y="5437073"/>
            <a:ext cx="1058530" cy="34092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7820"/>
              </a:lnSpc>
            </a:pPr>
            <a:r>
              <a:rPr lang="ko-KR" altLang="en-US" sz="1600" spc="-100" dirty="0">
                <a:solidFill>
                  <a:srgbClr val="545454">
                    <a:alpha val="78039"/>
                  </a:srgbClr>
                </a:solidFill>
                <a:latin typeface="Pretendard Light"/>
                <a:ea typeface="Pretendard Light"/>
              </a:rPr>
              <a:t>메시지 송신</a:t>
            </a:r>
            <a:endParaRPr lang="en-US" sz="1600" b="0" i="0" u="none" strike="noStrike" spc="-100" dirty="0">
              <a:solidFill>
                <a:srgbClr val="545454">
                  <a:alpha val="78039"/>
                </a:srgbClr>
              </a:solidFill>
              <a:latin typeface="Pretendard Light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A4954581-4E31-FCFE-339A-2F2A3374CF0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021250" y="2399949"/>
            <a:ext cx="5249008" cy="4877481"/>
          </a:xfrm>
          <a:prstGeom prst="rect">
            <a:avLst/>
          </a:prstGeom>
        </p:spPr>
      </p:pic>
      <p:sp>
        <p:nvSpPr>
          <p:cNvPr id="24" name="TextBox 18">
            <a:extLst>
              <a:ext uri="{FF2B5EF4-FFF2-40B4-BE49-F238E27FC236}">
                <a16:creationId xmlns:a16="http://schemas.microsoft.com/office/drawing/2014/main" id="{E29503E9-FF9C-F753-E165-8D98495905D6}"/>
              </a:ext>
            </a:extLst>
          </p:cNvPr>
          <p:cNvSpPr txBox="1"/>
          <p:nvPr/>
        </p:nvSpPr>
        <p:spPr>
          <a:xfrm>
            <a:off x="11842348" y="1975611"/>
            <a:ext cx="1416451" cy="348171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7820"/>
              </a:lnSpc>
            </a:pPr>
            <a:r>
              <a:rPr lang="ko-KR" altLang="en-US" sz="1600" spc="-100">
                <a:solidFill>
                  <a:srgbClr val="545454">
                    <a:alpha val="78039"/>
                  </a:srgbClr>
                </a:solidFill>
                <a:latin typeface="Pretendard Light"/>
                <a:ea typeface="Pretendard Light"/>
              </a:rPr>
              <a:t>패킷 타입별 처리</a:t>
            </a:r>
            <a:endParaRPr lang="en-US" sz="1600" b="0" i="0" u="none" strike="noStrike" spc="-100" dirty="0">
              <a:solidFill>
                <a:srgbClr val="545454">
                  <a:alpha val="78039"/>
                </a:srgbClr>
              </a:solidFill>
              <a:latin typeface="Pretendard Light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F632AC7B-9B56-B72F-0586-30E28170001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021250" y="7353597"/>
            <a:ext cx="5232652" cy="1610047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97FD119F-77DA-7CE3-BABE-EB8B6DB8542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021250" y="8963644"/>
            <a:ext cx="5232652" cy="800405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30794601-3434-242F-2200-BD4127EDFB29}"/>
              </a:ext>
            </a:extLst>
          </p:cNvPr>
          <p:cNvSpPr/>
          <p:nvPr/>
        </p:nvSpPr>
        <p:spPr>
          <a:xfrm>
            <a:off x="1678376" y="4128714"/>
            <a:ext cx="3592123" cy="1765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E297037-5FDF-47D4-CC38-307164BD427A}"/>
              </a:ext>
            </a:extLst>
          </p:cNvPr>
          <p:cNvSpPr/>
          <p:nvPr/>
        </p:nvSpPr>
        <p:spPr>
          <a:xfrm>
            <a:off x="3002977" y="6572953"/>
            <a:ext cx="3169223" cy="150754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CE9A9574-1995-E700-188C-61B441EA8C6A}"/>
              </a:ext>
            </a:extLst>
          </p:cNvPr>
          <p:cNvSpPr/>
          <p:nvPr/>
        </p:nvSpPr>
        <p:spPr>
          <a:xfrm>
            <a:off x="7278212" y="3603282"/>
            <a:ext cx="4564136" cy="548193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9D860FF-03BA-392C-7C40-9E8182267664}"/>
              </a:ext>
            </a:extLst>
          </p:cNvPr>
          <p:cNvSpPr/>
          <p:nvPr/>
        </p:nvSpPr>
        <p:spPr>
          <a:xfrm>
            <a:off x="12922962" y="4305300"/>
            <a:ext cx="4330940" cy="29721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05E2E447-D06D-EB19-2495-CA1414954883}"/>
              </a:ext>
            </a:extLst>
          </p:cNvPr>
          <p:cNvSpPr/>
          <p:nvPr/>
        </p:nvSpPr>
        <p:spPr>
          <a:xfrm>
            <a:off x="12081608" y="7581900"/>
            <a:ext cx="5063392" cy="2057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95590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  <p:bldP spid="38" grpId="0" animBg="1"/>
      <p:bldP spid="40" grpId="0" animBg="1"/>
      <p:bldP spid="4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6E4FF2-C6D2-4EA5-12AE-0030C66B38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9">
            <a:extLst>
              <a:ext uri="{FF2B5EF4-FFF2-40B4-BE49-F238E27FC236}">
                <a16:creationId xmlns:a16="http://schemas.microsoft.com/office/drawing/2014/main" id="{15C315BD-C596-643E-ED60-1B88D66E19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404353"/>
            <a:ext cx="15316200" cy="127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D8E09C7A-9301-5A57-7D41-460226C678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7700" y="439153"/>
            <a:ext cx="812800" cy="81280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A2A79D18-724D-F47D-3A4F-C9711186F1CE}"/>
              </a:ext>
            </a:extLst>
          </p:cNvPr>
          <p:cNvSpPr txBox="1"/>
          <p:nvPr/>
        </p:nvSpPr>
        <p:spPr>
          <a:xfrm>
            <a:off x="4521200" y="591553"/>
            <a:ext cx="6858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800" b="0" i="0" u="none" strike="noStrike" spc="100" dirty="0">
                <a:solidFill>
                  <a:srgbClr val="545454"/>
                </a:solidFill>
                <a:latin typeface="Pretendard Regular"/>
              </a:rPr>
              <a:t>04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63CE1B79-EB5F-A347-0615-674EA851C38D}"/>
              </a:ext>
            </a:extLst>
          </p:cNvPr>
          <p:cNvSpPr txBox="1"/>
          <p:nvPr/>
        </p:nvSpPr>
        <p:spPr>
          <a:xfrm>
            <a:off x="6131617" y="197853"/>
            <a:ext cx="6188809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130"/>
              </a:lnSpc>
            </a:pPr>
            <a:r>
              <a:rPr lang="en-US" altLang="ko-KR" sz="7300" spc="-500" dirty="0">
                <a:solidFill>
                  <a:srgbClr val="545454"/>
                </a:solidFill>
                <a:ea typeface="Pretendard Medium"/>
              </a:rPr>
              <a:t>Core</a:t>
            </a:r>
            <a:r>
              <a:rPr lang="en-US" altLang="ko-KR" sz="7300" b="0" i="0" u="none" strike="noStrike" spc="-500" dirty="0">
                <a:solidFill>
                  <a:srgbClr val="545454"/>
                </a:solidFill>
                <a:ea typeface="Pretendard Medium"/>
              </a:rPr>
              <a:t> Code – </a:t>
            </a:r>
            <a:r>
              <a:rPr lang="en-US" altLang="ko-KR" sz="7300" spc="-500" dirty="0">
                <a:solidFill>
                  <a:srgbClr val="545454"/>
                </a:solidFill>
                <a:ea typeface="Pretendard Medium"/>
              </a:rPr>
              <a:t>Server</a:t>
            </a:r>
            <a:endParaRPr lang="ko-KR" sz="7300" b="0" i="0" u="none" strike="noStrike" spc="-500" dirty="0">
              <a:solidFill>
                <a:srgbClr val="545454"/>
              </a:solidFill>
              <a:ea typeface="Pretendard Medium"/>
            </a:endParaRPr>
          </a:p>
        </p:txBody>
      </p:sp>
      <p:sp>
        <p:nvSpPr>
          <p:cNvPr id="4" name="TextBox 17">
            <a:extLst>
              <a:ext uri="{FF2B5EF4-FFF2-40B4-BE49-F238E27FC236}">
                <a16:creationId xmlns:a16="http://schemas.microsoft.com/office/drawing/2014/main" id="{A1E7F3C2-2B7F-0D1A-C2F3-A78245280000}"/>
              </a:ext>
            </a:extLst>
          </p:cNvPr>
          <p:cNvSpPr txBox="1"/>
          <p:nvPr/>
        </p:nvSpPr>
        <p:spPr>
          <a:xfrm>
            <a:off x="737371" y="1652655"/>
            <a:ext cx="4097744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en-US" altLang="ko-KR" sz="2200" b="0" i="0" u="none" strike="noStrike" dirty="0" err="1">
                <a:solidFill>
                  <a:srgbClr val="545454"/>
                </a:solidFill>
                <a:latin typeface="Pretendard Bold" panose="020B0600000101010101" charset="-127"/>
                <a:ea typeface="Pretendard Bold" panose="020B0600000101010101" charset="-127"/>
              </a:rPr>
              <a:t>PacketType</a:t>
            </a:r>
            <a:endParaRPr lang="en-US" sz="2200" b="0" i="0" u="none" strike="noStrike" dirty="0">
              <a:solidFill>
                <a:srgbClr val="545454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5" name="TextBox 17">
            <a:extLst>
              <a:ext uri="{FF2B5EF4-FFF2-40B4-BE49-F238E27FC236}">
                <a16:creationId xmlns:a16="http://schemas.microsoft.com/office/drawing/2014/main" id="{22F4B32F-C0C1-8785-00BE-338CCEFB7366}"/>
              </a:ext>
            </a:extLst>
          </p:cNvPr>
          <p:cNvSpPr txBox="1"/>
          <p:nvPr/>
        </p:nvSpPr>
        <p:spPr>
          <a:xfrm>
            <a:off x="6609696" y="1582547"/>
            <a:ext cx="4097744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en-US" altLang="ko-KR" sz="2200" b="0" i="0" u="none" strike="noStrike" dirty="0" err="1">
                <a:solidFill>
                  <a:srgbClr val="545454"/>
                </a:solidFill>
                <a:latin typeface="Pretendard Bold" panose="020B0600000101010101" charset="-127"/>
                <a:ea typeface="Pretendard Bold" panose="020B0600000101010101" charset="-127"/>
              </a:rPr>
              <a:t>ClientHandler</a:t>
            </a:r>
            <a:endParaRPr lang="en-US" sz="2200" b="0" i="0" u="none" strike="noStrike" dirty="0">
              <a:solidFill>
                <a:srgbClr val="545454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83E30C2-5B21-F879-E5D4-D6372FCB790F}"/>
              </a:ext>
            </a:extLst>
          </p:cNvPr>
          <p:cNvSpPr/>
          <p:nvPr/>
        </p:nvSpPr>
        <p:spPr>
          <a:xfrm>
            <a:off x="457200" y="1493220"/>
            <a:ext cx="17373600" cy="8595927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8">
            <a:extLst>
              <a:ext uri="{FF2B5EF4-FFF2-40B4-BE49-F238E27FC236}">
                <a16:creationId xmlns:a16="http://schemas.microsoft.com/office/drawing/2014/main" id="{F29015C4-0152-DF54-87DA-68D357EB7E8D}"/>
              </a:ext>
            </a:extLst>
          </p:cNvPr>
          <p:cNvSpPr txBox="1"/>
          <p:nvPr/>
        </p:nvSpPr>
        <p:spPr>
          <a:xfrm>
            <a:off x="637844" y="1975611"/>
            <a:ext cx="19812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7820"/>
              </a:lnSpc>
            </a:pPr>
            <a:r>
              <a:rPr lang="ko-KR" altLang="en-US" sz="1600" spc="-100">
                <a:solidFill>
                  <a:srgbClr val="545454">
                    <a:alpha val="78039"/>
                  </a:srgbClr>
                </a:solidFill>
                <a:latin typeface="Pretendard Light"/>
                <a:ea typeface="Pretendard Light"/>
              </a:rPr>
              <a:t>주고 받는 패킷 타입 정의</a:t>
            </a:r>
            <a:endParaRPr lang="en-US" sz="1600" b="0" i="0" u="none" strike="noStrike" spc="-100" dirty="0">
              <a:solidFill>
                <a:srgbClr val="545454">
                  <a:alpha val="78039"/>
                </a:srgbClr>
              </a:solidFill>
              <a:latin typeface="Pretendard Light"/>
            </a:endParaRPr>
          </a:p>
        </p:txBody>
      </p:sp>
      <p:sp>
        <p:nvSpPr>
          <p:cNvPr id="17" name="TextBox 18">
            <a:extLst>
              <a:ext uri="{FF2B5EF4-FFF2-40B4-BE49-F238E27FC236}">
                <a16:creationId xmlns:a16="http://schemas.microsoft.com/office/drawing/2014/main" id="{C6C3E942-D930-26EA-C892-E480C6516C7A}"/>
              </a:ext>
            </a:extLst>
          </p:cNvPr>
          <p:cNvSpPr txBox="1"/>
          <p:nvPr/>
        </p:nvSpPr>
        <p:spPr>
          <a:xfrm>
            <a:off x="6461695" y="1968436"/>
            <a:ext cx="1058530" cy="34092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7820"/>
              </a:lnSpc>
            </a:pPr>
            <a:r>
              <a:rPr lang="ko-KR" altLang="en-US" sz="1600" spc="-100" dirty="0">
                <a:solidFill>
                  <a:srgbClr val="545454">
                    <a:alpha val="78039"/>
                  </a:srgbClr>
                </a:solidFill>
                <a:latin typeface="Pretendard Light"/>
                <a:ea typeface="Pretendard Light"/>
              </a:rPr>
              <a:t>패킷 수신</a:t>
            </a:r>
            <a:endParaRPr lang="en-US" sz="1600" b="0" i="0" u="none" strike="noStrike" spc="-100" dirty="0">
              <a:solidFill>
                <a:srgbClr val="545454">
                  <a:alpha val="78039"/>
                </a:srgbClr>
              </a:solidFill>
              <a:latin typeface="Pretendard Ligh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754055B-F943-D430-9D66-8393C7DF1143}"/>
              </a:ext>
            </a:extLst>
          </p:cNvPr>
          <p:cNvSpPr txBox="1"/>
          <p:nvPr/>
        </p:nvSpPr>
        <p:spPr>
          <a:xfrm>
            <a:off x="12050432" y="1569453"/>
            <a:ext cx="4097744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en-US" altLang="ko-KR" sz="2200" b="0" i="0" u="none" strike="noStrike" dirty="0" err="1">
                <a:solidFill>
                  <a:srgbClr val="545454"/>
                </a:solidFill>
                <a:latin typeface="Pretendard Bold" panose="020B0600000101010101" charset="-127"/>
                <a:ea typeface="Pretendard Bold" panose="020B0600000101010101" charset="-127"/>
              </a:rPr>
              <a:t>LobbyServer</a:t>
            </a:r>
            <a:endParaRPr lang="en-US" sz="2200" b="0" i="0" u="none" strike="noStrike" dirty="0">
              <a:solidFill>
                <a:srgbClr val="545454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24" name="TextBox 18">
            <a:extLst>
              <a:ext uri="{FF2B5EF4-FFF2-40B4-BE49-F238E27FC236}">
                <a16:creationId xmlns:a16="http://schemas.microsoft.com/office/drawing/2014/main" id="{EB32233B-F93A-FE8E-AB1F-7C1AE0665C9F}"/>
              </a:ext>
            </a:extLst>
          </p:cNvPr>
          <p:cNvSpPr txBox="1"/>
          <p:nvPr/>
        </p:nvSpPr>
        <p:spPr>
          <a:xfrm>
            <a:off x="12026369" y="1963153"/>
            <a:ext cx="1416451" cy="348171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7820"/>
              </a:lnSpc>
            </a:pPr>
            <a:r>
              <a:rPr lang="ko-KR" altLang="en-US" sz="1600" spc="-100" dirty="0">
                <a:solidFill>
                  <a:srgbClr val="545454">
                    <a:alpha val="78039"/>
                  </a:srgbClr>
                </a:solidFill>
                <a:latin typeface="Pretendard Light"/>
                <a:ea typeface="Pretendard Light"/>
              </a:rPr>
              <a:t>로비 관련 메서드</a:t>
            </a:r>
            <a:endParaRPr lang="en-US" sz="1600" b="0" i="0" u="none" strike="noStrike" spc="-100" dirty="0">
              <a:solidFill>
                <a:srgbClr val="545454">
                  <a:alpha val="78039"/>
                </a:srgbClr>
              </a:solidFill>
              <a:latin typeface="Pretendard Light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D4B0C1D-59DB-1048-684B-9A2780FB89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371" y="2432385"/>
            <a:ext cx="5582429" cy="688753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F7A4E86-D61D-7B34-44F4-29EBDDA36C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9696" y="2379337"/>
            <a:ext cx="5192139" cy="7183763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5A82E486-7204-26C4-8274-4E89C2B88D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91731" y="2369311"/>
            <a:ext cx="6847105" cy="7747063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89DA8556-193C-6AE0-1F6B-2237D9118AC8}"/>
              </a:ext>
            </a:extLst>
          </p:cNvPr>
          <p:cNvSpPr/>
          <p:nvPr/>
        </p:nvSpPr>
        <p:spPr>
          <a:xfrm>
            <a:off x="904430" y="3086101"/>
            <a:ext cx="1229170" cy="62338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1509C23-45A2-07EF-6676-6C910E3172A4}"/>
              </a:ext>
            </a:extLst>
          </p:cNvPr>
          <p:cNvSpPr/>
          <p:nvPr/>
        </p:nvSpPr>
        <p:spPr>
          <a:xfrm>
            <a:off x="6990959" y="2933699"/>
            <a:ext cx="4810875" cy="63862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0926882C-B4EC-7854-C920-9D4910372EE9}"/>
              </a:ext>
            </a:extLst>
          </p:cNvPr>
          <p:cNvSpPr/>
          <p:nvPr/>
        </p:nvSpPr>
        <p:spPr>
          <a:xfrm>
            <a:off x="12086054" y="2623553"/>
            <a:ext cx="4296946" cy="168174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41D41E3D-3811-00C7-94B3-838A8D084088}"/>
              </a:ext>
            </a:extLst>
          </p:cNvPr>
          <p:cNvSpPr/>
          <p:nvPr/>
        </p:nvSpPr>
        <p:spPr>
          <a:xfrm>
            <a:off x="12115572" y="6210300"/>
            <a:ext cx="4419828" cy="1371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59995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9" grpId="0" animBg="1"/>
      <p:bldP spid="30" grpId="0" animBg="1"/>
      <p:bldP spid="3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774F4F-A5EE-E498-0828-6D2744114F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9">
            <a:extLst>
              <a:ext uri="{FF2B5EF4-FFF2-40B4-BE49-F238E27FC236}">
                <a16:creationId xmlns:a16="http://schemas.microsoft.com/office/drawing/2014/main" id="{1327CB40-E201-3792-CBD2-6F63E749D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404353"/>
            <a:ext cx="15316200" cy="127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0D45DC7B-1D18-85BF-6134-DBD6394D60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7700" y="439153"/>
            <a:ext cx="812800" cy="81280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905EA03F-3CDA-E3B0-BCC8-06B6D07A24C5}"/>
              </a:ext>
            </a:extLst>
          </p:cNvPr>
          <p:cNvSpPr txBox="1"/>
          <p:nvPr/>
        </p:nvSpPr>
        <p:spPr>
          <a:xfrm>
            <a:off x="4521200" y="591553"/>
            <a:ext cx="6858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800" b="0" i="0" u="none" strike="noStrike" spc="100" dirty="0">
                <a:solidFill>
                  <a:srgbClr val="545454"/>
                </a:solidFill>
                <a:latin typeface="Pretendard Regular"/>
              </a:rPr>
              <a:t>04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A6BADA31-3A1D-DF58-63C8-8019B2A14084}"/>
              </a:ext>
            </a:extLst>
          </p:cNvPr>
          <p:cNvSpPr txBox="1"/>
          <p:nvPr/>
        </p:nvSpPr>
        <p:spPr>
          <a:xfrm>
            <a:off x="6131617" y="197853"/>
            <a:ext cx="6188809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130"/>
              </a:lnSpc>
            </a:pPr>
            <a:r>
              <a:rPr lang="en-US" altLang="ko-KR" sz="7300" b="0" i="0" u="none" strike="noStrike" spc="-500" dirty="0">
                <a:solidFill>
                  <a:srgbClr val="545454"/>
                </a:solidFill>
                <a:ea typeface="Pretendard Medium"/>
              </a:rPr>
              <a:t>Client – </a:t>
            </a:r>
            <a:r>
              <a:rPr lang="en-US" altLang="ko-KR" sz="7300" spc="-500" dirty="0">
                <a:solidFill>
                  <a:srgbClr val="545454"/>
                </a:solidFill>
                <a:ea typeface="Pretendard Medium"/>
              </a:rPr>
              <a:t>Server</a:t>
            </a:r>
            <a:endParaRPr lang="ko-KR" sz="7300" b="0" i="0" u="none" strike="noStrike" spc="-500" dirty="0">
              <a:solidFill>
                <a:srgbClr val="545454"/>
              </a:solidFill>
              <a:ea typeface="Pretendard Medium"/>
            </a:endParaRPr>
          </a:p>
        </p:txBody>
      </p:sp>
      <p:sp>
        <p:nvSpPr>
          <p:cNvPr id="4" name="TextBox 17">
            <a:extLst>
              <a:ext uri="{FF2B5EF4-FFF2-40B4-BE49-F238E27FC236}">
                <a16:creationId xmlns:a16="http://schemas.microsoft.com/office/drawing/2014/main" id="{5DED4E2B-8879-3404-061E-0719D1A1BFB8}"/>
              </a:ext>
            </a:extLst>
          </p:cNvPr>
          <p:cNvSpPr txBox="1"/>
          <p:nvPr/>
        </p:nvSpPr>
        <p:spPr>
          <a:xfrm>
            <a:off x="1336574" y="1675670"/>
            <a:ext cx="4458497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ko-KR" altLang="en-US" sz="2200" dirty="0">
                <a:solidFill>
                  <a:srgbClr val="545454"/>
                </a:solidFill>
                <a:latin typeface="Pretendard Bold" panose="020B0600000101010101" charset="-127"/>
                <a:ea typeface="Pretendard Bold" panose="020B0600000101010101" charset="-127"/>
              </a:rPr>
              <a:t>초기 클라이언트 서버 통신 </a:t>
            </a:r>
            <a:r>
              <a:rPr lang="en-US" altLang="ko-KR" sz="2200" dirty="0">
                <a:solidFill>
                  <a:srgbClr val="545454"/>
                </a:solidFill>
                <a:latin typeface="Pretendard Bold" panose="020B0600000101010101" charset="-127"/>
                <a:ea typeface="Pretendard Bold" panose="020B0600000101010101" charset="-127"/>
              </a:rPr>
              <a:t>- </a:t>
            </a:r>
            <a:r>
              <a:rPr lang="ko-KR" altLang="en-US" sz="2200" dirty="0">
                <a:solidFill>
                  <a:srgbClr val="545454"/>
                </a:solidFill>
                <a:latin typeface="Pretendard Bold" panose="020B0600000101010101" charset="-127"/>
                <a:ea typeface="Pretendard Bold" panose="020B0600000101010101" charset="-127"/>
              </a:rPr>
              <a:t>서버 로그</a:t>
            </a:r>
            <a:endParaRPr lang="en-US" sz="2200" b="0" i="0" u="none" strike="noStrike" dirty="0">
              <a:solidFill>
                <a:srgbClr val="545454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2C82C47-FE52-92BE-27B7-25CAC1FAE29E}"/>
              </a:ext>
            </a:extLst>
          </p:cNvPr>
          <p:cNvSpPr/>
          <p:nvPr/>
        </p:nvSpPr>
        <p:spPr>
          <a:xfrm>
            <a:off x="457200" y="1493220"/>
            <a:ext cx="17373600" cy="8595927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A79858C-7408-DE03-47DB-AA8CBF3269CE}"/>
              </a:ext>
            </a:extLst>
          </p:cNvPr>
          <p:cNvSpPr txBox="1"/>
          <p:nvPr/>
        </p:nvSpPr>
        <p:spPr>
          <a:xfrm>
            <a:off x="11522064" y="1554047"/>
            <a:ext cx="4556135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ko-KR" altLang="en-US" sz="2200" b="0" i="0" u="none" strike="noStrike" dirty="0">
                <a:solidFill>
                  <a:srgbClr val="545454"/>
                </a:solidFill>
                <a:latin typeface="Pretendard Bold" panose="020B0600000101010101" charset="-127"/>
                <a:ea typeface="Pretendard Bold" panose="020B0600000101010101" charset="-127"/>
              </a:rPr>
              <a:t>현재 클라이언트 서버 통신 </a:t>
            </a:r>
            <a:r>
              <a:rPr lang="en-US" altLang="ko-KR" sz="2200" b="0" i="0" u="none" strike="noStrike" dirty="0">
                <a:solidFill>
                  <a:srgbClr val="545454"/>
                </a:solidFill>
                <a:latin typeface="Pretendard Bold" panose="020B0600000101010101" charset="-127"/>
                <a:ea typeface="Pretendard Bold" panose="020B0600000101010101" charset="-127"/>
              </a:rPr>
              <a:t>- </a:t>
            </a:r>
            <a:r>
              <a:rPr lang="ko-KR" altLang="en-US" sz="2200" b="0" i="0" u="none" strike="noStrike" dirty="0">
                <a:solidFill>
                  <a:srgbClr val="545454"/>
                </a:solidFill>
                <a:latin typeface="Pretendard Bold" panose="020B0600000101010101" charset="-127"/>
                <a:ea typeface="Pretendard Bold" panose="020B0600000101010101" charset="-127"/>
              </a:rPr>
              <a:t>서버 로그</a:t>
            </a:r>
            <a:endParaRPr lang="en-US" sz="2200" b="0" i="0" u="none" strike="noStrike" dirty="0">
              <a:solidFill>
                <a:srgbClr val="545454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24" name="TextBox 18">
            <a:extLst>
              <a:ext uri="{FF2B5EF4-FFF2-40B4-BE49-F238E27FC236}">
                <a16:creationId xmlns:a16="http://schemas.microsoft.com/office/drawing/2014/main" id="{348B5AD7-B7E9-9BF8-78FA-9CFF85423DB8}"/>
              </a:ext>
            </a:extLst>
          </p:cNvPr>
          <p:cNvSpPr txBox="1"/>
          <p:nvPr/>
        </p:nvSpPr>
        <p:spPr>
          <a:xfrm>
            <a:off x="12858339" y="93623"/>
            <a:ext cx="1416451" cy="348171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7820"/>
              </a:lnSpc>
            </a:pPr>
            <a:r>
              <a:rPr lang="ko-KR" altLang="en-US" sz="1600" spc="-100" dirty="0">
                <a:solidFill>
                  <a:srgbClr val="545454">
                    <a:alpha val="78039"/>
                  </a:srgbClr>
                </a:solidFill>
                <a:latin typeface="Pretendard Light"/>
                <a:ea typeface="Pretendard Light"/>
              </a:rPr>
              <a:t>로비 관련 메서드</a:t>
            </a:r>
            <a:endParaRPr lang="en-US" sz="1600" b="0" i="0" u="none" strike="noStrike" spc="-100" dirty="0">
              <a:solidFill>
                <a:srgbClr val="545454">
                  <a:alpha val="78039"/>
                </a:srgbClr>
              </a:solidFill>
              <a:latin typeface="Pretendard Light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1C097F7-645D-FD09-0961-81B15BA0C0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0485" y="2227053"/>
            <a:ext cx="5635820" cy="7655212"/>
          </a:xfrm>
          <a:prstGeom prst="rect">
            <a:avLst/>
          </a:prstGeom>
        </p:spPr>
      </p:pic>
      <p:pic>
        <p:nvPicPr>
          <p:cNvPr id="8" name="Picture 25">
            <a:extLst>
              <a:ext uri="{FF2B5EF4-FFF2-40B4-BE49-F238E27FC236}">
                <a16:creationId xmlns:a16="http://schemas.microsoft.com/office/drawing/2014/main" id="{849CE54E-1346-90E0-AE9B-80EDB0DB5D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7317624" y="4450239"/>
            <a:ext cx="2681887" cy="268188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7C30BB7-BC69-7164-3A81-F537F274EC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22065" y="2192964"/>
            <a:ext cx="5505450" cy="766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2490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3E7EF5-4340-F926-9A79-531DD0308B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DC8AD3FA-6418-9516-577D-DB065B3AD3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600" y="698500"/>
            <a:ext cx="16802100" cy="89408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65A25129-556A-77C8-8A65-EF2443FA1D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30100" y="457200"/>
            <a:ext cx="1866900" cy="17399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844BD8DD-97E1-AEE5-3F51-BEB7D7EA52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39900" y="457200"/>
            <a:ext cx="1866900" cy="17399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9503BCF0-8C21-A388-D446-6C625CA9FA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600" y="863600"/>
            <a:ext cx="16802100" cy="87757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8972DF80-9C7C-64FD-3B81-BB9AA056EE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600" y="1028700"/>
            <a:ext cx="16802100" cy="86233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AA6EBE38-05F4-8BF6-C567-C4A118DA01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0300" y="787400"/>
            <a:ext cx="1866900" cy="17399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54494AB7-B92A-7E81-606F-34614CF143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6600" y="1193800"/>
            <a:ext cx="16802100" cy="84582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F246F08A-96B2-BBDB-7C11-CE7BB89EE7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73200" y="3162300"/>
            <a:ext cx="15316200" cy="12700"/>
          </a:xfrm>
          <a:prstGeom prst="rect">
            <a:avLst/>
          </a:prstGeom>
        </p:spPr>
      </p:pic>
      <p:sp>
        <p:nvSpPr>
          <p:cNvPr id="13" name="TextBox 13">
            <a:extLst>
              <a:ext uri="{FF2B5EF4-FFF2-40B4-BE49-F238E27FC236}">
                <a16:creationId xmlns:a16="http://schemas.microsoft.com/office/drawing/2014/main" id="{3FE8186F-A9FC-4A01-A1D0-733B7647AAB8}"/>
              </a:ext>
            </a:extLst>
          </p:cNvPr>
          <p:cNvSpPr txBox="1"/>
          <p:nvPr/>
        </p:nvSpPr>
        <p:spPr>
          <a:xfrm>
            <a:off x="7543800" y="1657350"/>
            <a:ext cx="31877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130"/>
              </a:lnSpc>
            </a:pPr>
            <a:r>
              <a:rPr lang="ko-KR" altLang="en-US" sz="7300" b="0" i="0" u="none" strike="noStrike" spc="-500">
                <a:solidFill>
                  <a:srgbClr val="545454"/>
                </a:solidFill>
                <a:ea typeface="Pretendard Medium"/>
              </a:rPr>
              <a:t>시연 영상</a:t>
            </a:r>
            <a:endParaRPr lang="ko-KR" sz="7300" b="0" i="0" u="none" strike="noStrike" spc="-500" dirty="0">
              <a:solidFill>
                <a:srgbClr val="545454"/>
              </a:solidFill>
              <a:ea typeface="Pretendard Medium"/>
            </a:endParaRPr>
          </a:p>
        </p:txBody>
      </p:sp>
      <p:pic>
        <p:nvPicPr>
          <p:cNvPr id="17" name="Picture 13">
            <a:extLst>
              <a:ext uri="{FF2B5EF4-FFF2-40B4-BE49-F238E27FC236}">
                <a16:creationId xmlns:a16="http://schemas.microsoft.com/office/drawing/2014/main" id="{1090CDF7-4ADF-F237-FE5B-ECF2A165316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26400" y="1483761"/>
            <a:ext cx="1504101" cy="1504101"/>
          </a:xfrm>
          <a:prstGeom prst="rect">
            <a:avLst/>
          </a:prstGeom>
        </p:spPr>
      </p:pic>
      <p:sp>
        <p:nvSpPr>
          <p:cNvPr id="18" name="TextBox 14">
            <a:extLst>
              <a:ext uri="{FF2B5EF4-FFF2-40B4-BE49-F238E27FC236}">
                <a16:creationId xmlns:a16="http://schemas.microsoft.com/office/drawing/2014/main" id="{AAA245AA-4A55-6171-2FB5-32AC33BA2BA6}"/>
              </a:ext>
            </a:extLst>
          </p:cNvPr>
          <p:cNvSpPr txBox="1"/>
          <p:nvPr/>
        </p:nvSpPr>
        <p:spPr>
          <a:xfrm>
            <a:off x="4804186" y="1777303"/>
            <a:ext cx="1105736" cy="89306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5400" b="0" i="0" u="none" strike="noStrike" spc="100" dirty="0">
                <a:solidFill>
                  <a:srgbClr val="545454"/>
                </a:solidFill>
                <a:latin typeface="Pretendard Regular"/>
              </a:rPr>
              <a:t>0</a:t>
            </a:r>
            <a:r>
              <a:rPr lang="en-US" sz="5400" spc="100" dirty="0">
                <a:solidFill>
                  <a:srgbClr val="545454"/>
                </a:solidFill>
                <a:latin typeface="Pretendard Regular"/>
              </a:rPr>
              <a:t>5</a:t>
            </a:r>
            <a:endParaRPr lang="en-US" sz="5400" b="0" i="0" u="none" strike="noStrike" spc="100" dirty="0">
              <a:solidFill>
                <a:srgbClr val="545454"/>
              </a:solidFill>
              <a:latin typeface="Pretendard Regular"/>
            </a:endParaRPr>
          </a:p>
        </p:txBody>
      </p:sp>
      <p:sp>
        <p:nvSpPr>
          <p:cNvPr id="24" name="TextBox 23">
            <a:hlinkClick r:id="rId9"/>
            <a:extLst>
              <a:ext uri="{FF2B5EF4-FFF2-40B4-BE49-F238E27FC236}">
                <a16:creationId xmlns:a16="http://schemas.microsoft.com/office/drawing/2014/main" id="{1667C03A-0F50-C8F1-F20A-CC4209C10FC7}"/>
              </a:ext>
            </a:extLst>
          </p:cNvPr>
          <p:cNvSpPr txBox="1"/>
          <p:nvPr/>
        </p:nvSpPr>
        <p:spPr>
          <a:xfrm>
            <a:off x="4804186" y="8803239"/>
            <a:ext cx="1295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https://drive.google.com/file/d/1BQeaKmdOTkhNVHjKKuPifg3nN9WA6Iqj/view?usp=sharing</a:t>
            </a:r>
            <a:endParaRPr lang="ko-KR" altLang="en-US" dirty="0"/>
          </a:p>
        </p:txBody>
      </p:sp>
      <p:pic>
        <p:nvPicPr>
          <p:cNvPr id="25" name="그림 24">
            <a:hlinkClick r:id="rId10"/>
            <a:extLst>
              <a:ext uri="{FF2B5EF4-FFF2-40B4-BE49-F238E27FC236}">
                <a16:creationId xmlns:a16="http://schemas.microsoft.com/office/drawing/2014/main" id="{C2C9A617-025C-9B09-FE86-ED742BBBF545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932" t="473" b="1892"/>
          <a:stretch/>
        </p:blipFill>
        <p:spPr>
          <a:xfrm>
            <a:off x="4247147" y="3416300"/>
            <a:ext cx="9753600" cy="5411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4877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6DC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600" y="698500"/>
            <a:ext cx="16802100" cy="8940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30100" y="457200"/>
            <a:ext cx="1866900" cy="1739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39900" y="457200"/>
            <a:ext cx="1866900" cy="1739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600" y="863600"/>
            <a:ext cx="16802100" cy="8775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600" y="1028700"/>
            <a:ext cx="16802100" cy="86233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0300" y="787400"/>
            <a:ext cx="1866900" cy="17399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6600" y="1181100"/>
            <a:ext cx="16802100" cy="84582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6845300" y="1803400"/>
            <a:ext cx="4584700" cy="173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9700" b="0" i="0" u="none" strike="noStrike">
                <a:solidFill>
                  <a:srgbClr val="545454"/>
                </a:solidFill>
                <a:latin typeface="Pretendard SemiBold"/>
              </a:rPr>
              <a:t>INDEX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55900" y="4025900"/>
            <a:ext cx="1206500" cy="10795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65600" y="5105400"/>
            <a:ext cx="4521200" cy="127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2984500" y="4178300"/>
            <a:ext cx="736600" cy="736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4200" b="0" i="0" u="none" strike="noStrike" spc="200">
                <a:solidFill>
                  <a:srgbClr val="545454"/>
                </a:solidFill>
                <a:latin typeface="Pretendard Medium"/>
              </a:rPr>
              <a:t>01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445000" y="4013200"/>
            <a:ext cx="39497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130"/>
              </a:lnSpc>
            </a:pPr>
            <a:r>
              <a:rPr lang="ko-KR" altLang="en-US" sz="3000" b="0" i="0" u="none" strike="noStrike" spc="-100" dirty="0">
                <a:solidFill>
                  <a:srgbClr val="545454"/>
                </a:solidFill>
                <a:ea typeface="Pretendard Medium"/>
              </a:rPr>
              <a:t>작품주제 선정 배경</a:t>
            </a:r>
            <a:endParaRPr lang="ko-KR" sz="3000" b="0" i="0" u="none" strike="noStrike" spc="-100" dirty="0">
              <a:solidFill>
                <a:srgbClr val="545454"/>
              </a:solidFill>
              <a:ea typeface="Pretendard Medium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4445000" y="4610100"/>
            <a:ext cx="34417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1700" b="0" i="0" u="none" strike="noStrike" spc="-100" dirty="0">
                <a:solidFill>
                  <a:srgbClr val="545454">
                    <a:alpha val="58039"/>
                  </a:srgbClr>
                </a:solidFill>
                <a:ea typeface="Pretendard Light"/>
              </a:rPr>
              <a:t>퀴즈게임이 된 이유</a:t>
            </a:r>
            <a:endParaRPr lang="ko-KR" sz="1700" b="0" i="0" u="none" strike="noStrike" spc="-100" dirty="0">
              <a:solidFill>
                <a:srgbClr val="545454">
                  <a:alpha val="58039"/>
                </a:srgbClr>
              </a:solidFill>
              <a:ea typeface="Pretendard Light"/>
            </a:endParaRP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13900" y="4025900"/>
            <a:ext cx="1206500" cy="10795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23600" y="5105400"/>
            <a:ext cx="4521200" cy="127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9664700" y="4178300"/>
            <a:ext cx="1092200" cy="736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4200" b="0" i="0" u="none" strike="noStrike" spc="200">
                <a:solidFill>
                  <a:srgbClr val="545454"/>
                </a:solidFill>
                <a:latin typeface="Pretendard Medium"/>
              </a:rPr>
              <a:t>04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1315700" y="4013200"/>
            <a:ext cx="39497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130"/>
              </a:lnSpc>
            </a:pPr>
            <a:r>
              <a:rPr lang="ko-KR" altLang="en-US" sz="3000" b="0" i="0" u="none" strike="noStrike" spc="-100" dirty="0">
                <a:solidFill>
                  <a:srgbClr val="545454"/>
                </a:solidFill>
                <a:ea typeface="Pretendard Medium"/>
              </a:rPr>
              <a:t>게임 설명</a:t>
            </a:r>
            <a:endParaRPr lang="ko-KR" sz="3000" b="0" i="0" u="none" strike="noStrike" spc="-100" dirty="0">
              <a:solidFill>
                <a:srgbClr val="545454"/>
              </a:solidFill>
              <a:ea typeface="Pretendard Medium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1315700" y="4610100"/>
            <a:ext cx="34417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1700" b="0" i="0" u="none" strike="noStrike" spc="-100" dirty="0">
                <a:solidFill>
                  <a:srgbClr val="545454">
                    <a:alpha val="58039"/>
                  </a:srgbClr>
                </a:solidFill>
                <a:ea typeface="Pretendard Light"/>
              </a:rPr>
              <a:t>기획부터 현재 게임 구현 정도 설명</a:t>
            </a:r>
            <a:endParaRPr lang="ko-KR" sz="1700" b="0" i="0" u="none" strike="noStrike" spc="-100" dirty="0">
              <a:solidFill>
                <a:srgbClr val="545454">
                  <a:alpha val="58039"/>
                </a:srgbClr>
              </a:solidFill>
              <a:ea typeface="Pretendard Light"/>
            </a:endParaRPr>
          </a:p>
        </p:txBody>
      </p:sp>
      <p:pic>
        <p:nvPicPr>
          <p:cNvPr id="20" name="Picture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55900" y="5638800"/>
            <a:ext cx="1206500" cy="10795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65600" y="6718300"/>
            <a:ext cx="4521200" cy="12700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>
            <a:off x="2882900" y="5791200"/>
            <a:ext cx="952500" cy="736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4200" b="0" i="0" u="none" strike="noStrike" spc="200">
                <a:solidFill>
                  <a:srgbClr val="545454"/>
                </a:solidFill>
                <a:latin typeface="Pretendard Medium"/>
              </a:rPr>
              <a:t>02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4445000" y="5626100"/>
            <a:ext cx="39497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130"/>
              </a:lnSpc>
            </a:pPr>
            <a:r>
              <a:rPr lang="ko-KR" altLang="en-US" sz="3000" b="0" i="0" u="none" strike="noStrike" spc="-100" dirty="0">
                <a:solidFill>
                  <a:srgbClr val="545454"/>
                </a:solidFill>
                <a:ea typeface="Pretendard Medium"/>
              </a:rPr>
              <a:t>팀원 업무 분배 및 개발 일정 </a:t>
            </a:r>
            <a:endParaRPr lang="ko-KR" sz="3000" b="0" i="0" u="none" strike="noStrike" spc="-100" dirty="0">
              <a:solidFill>
                <a:srgbClr val="545454"/>
              </a:solidFill>
              <a:ea typeface="Pretendard Medium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4445000" y="6223000"/>
            <a:ext cx="34417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1700" b="0" i="0" u="none" strike="noStrike" spc="-100" dirty="0">
                <a:solidFill>
                  <a:srgbClr val="545454">
                    <a:alpha val="58039"/>
                  </a:srgbClr>
                </a:solidFill>
                <a:ea typeface="Pretendard Light"/>
              </a:rPr>
              <a:t>팀원 각각의 역할과 개발 일정 </a:t>
            </a:r>
            <a:endParaRPr lang="ko-KR" sz="1700" b="0" i="0" u="none" strike="noStrike" spc="-100" dirty="0">
              <a:solidFill>
                <a:srgbClr val="545454">
                  <a:alpha val="58039"/>
                </a:srgbClr>
              </a:solidFill>
              <a:ea typeface="Pretendard Light"/>
            </a:endParaRPr>
          </a:p>
        </p:txBody>
      </p:sp>
      <p:pic>
        <p:nvPicPr>
          <p:cNvPr id="25" name="Picture 2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13900" y="5638800"/>
            <a:ext cx="1206500" cy="10795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23600" y="6718300"/>
            <a:ext cx="4521200" cy="12700"/>
          </a:xfrm>
          <a:prstGeom prst="rect">
            <a:avLst/>
          </a:prstGeom>
        </p:spPr>
      </p:pic>
      <p:sp>
        <p:nvSpPr>
          <p:cNvPr id="27" name="TextBox 27"/>
          <p:cNvSpPr txBox="1"/>
          <p:nvPr/>
        </p:nvSpPr>
        <p:spPr>
          <a:xfrm>
            <a:off x="9690100" y="5791200"/>
            <a:ext cx="1041400" cy="736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4200" b="0" i="0" u="none" strike="noStrike" spc="200">
                <a:solidFill>
                  <a:srgbClr val="545454"/>
                </a:solidFill>
                <a:latin typeface="Pretendard Medium"/>
              </a:rPr>
              <a:t>05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1315700" y="5626100"/>
            <a:ext cx="39497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130"/>
              </a:lnSpc>
            </a:pPr>
            <a:r>
              <a:rPr lang="ko-KR" altLang="en-US" sz="3000" b="0" i="0" u="none" strike="noStrike" spc="-100" dirty="0">
                <a:solidFill>
                  <a:srgbClr val="545454"/>
                </a:solidFill>
                <a:ea typeface="Pretendard Medium"/>
              </a:rPr>
              <a:t>게임 시연</a:t>
            </a:r>
            <a:endParaRPr lang="ko-KR" sz="3000" b="0" i="0" u="none" strike="noStrike" spc="-100" dirty="0">
              <a:solidFill>
                <a:srgbClr val="545454"/>
              </a:solidFill>
              <a:ea typeface="Pretendard Medium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11315700" y="6223000"/>
            <a:ext cx="34417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1700" b="0" i="0" u="none" strike="noStrike" spc="-100" dirty="0">
                <a:solidFill>
                  <a:srgbClr val="545454">
                    <a:alpha val="58039"/>
                  </a:srgbClr>
                </a:solidFill>
                <a:ea typeface="Pretendard Light"/>
              </a:rPr>
              <a:t>영상 시연</a:t>
            </a:r>
            <a:endParaRPr lang="ko-KR" sz="1700" b="0" i="0" u="none" strike="noStrike" spc="-100" dirty="0">
              <a:solidFill>
                <a:srgbClr val="545454">
                  <a:alpha val="58039"/>
                </a:srgbClr>
              </a:solidFill>
              <a:ea typeface="Pretendard Light"/>
            </a:endParaRPr>
          </a:p>
        </p:txBody>
      </p:sp>
      <p:pic>
        <p:nvPicPr>
          <p:cNvPr id="30" name="Picture 3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55900" y="7251700"/>
            <a:ext cx="1206500" cy="10795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65600" y="8331200"/>
            <a:ext cx="4521200" cy="12700"/>
          </a:xfrm>
          <a:prstGeom prst="rect">
            <a:avLst/>
          </a:prstGeom>
        </p:spPr>
      </p:pic>
      <p:sp>
        <p:nvSpPr>
          <p:cNvPr id="32" name="TextBox 32"/>
          <p:cNvSpPr txBox="1"/>
          <p:nvPr/>
        </p:nvSpPr>
        <p:spPr>
          <a:xfrm>
            <a:off x="2895600" y="7404100"/>
            <a:ext cx="927100" cy="736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4200" b="0" i="0" u="none" strike="noStrike" spc="200">
                <a:solidFill>
                  <a:srgbClr val="545454"/>
                </a:solidFill>
                <a:latin typeface="Pretendard Medium"/>
              </a:rPr>
              <a:t>03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4445000" y="7239000"/>
            <a:ext cx="39497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130"/>
              </a:lnSpc>
            </a:pPr>
            <a:r>
              <a:rPr lang="ko-KR" altLang="en-US" sz="3000" b="0" i="0" u="none" strike="noStrike" spc="-100" dirty="0">
                <a:solidFill>
                  <a:srgbClr val="545454"/>
                </a:solidFill>
                <a:ea typeface="Pretendard Medium"/>
              </a:rPr>
              <a:t>개발 환경 설명</a:t>
            </a:r>
            <a:endParaRPr lang="ko-KR" sz="3000" b="0" i="0" u="none" strike="noStrike" spc="-100" dirty="0">
              <a:solidFill>
                <a:srgbClr val="545454"/>
              </a:solidFill>
              <a:ea typeface="Pretendard Medium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4445000" y="7823200"/>
            <a:ext cx="34417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1700" b="0" i="0" u="none" strike="noStrike" spc="-100" dirty="0">
                <a:solidFill>
                  <a:srgbClr val="545454">
                    <a:alpha val="58039"/>
                  </a:srgbClr>
                </a:solidFill>
                <a:ea typeface="Pretendard Light"/>
              </a:rPr>
              <a:t>개발에 사용한 프로그램 소개</a:t>
            </a:r>
            <a:endParaRPr lang="ko-KR" sz="1700" b="0" i="0" u="none" strike="noStrike" spc="-100" dirty="0">
              <a:solidFill>
                <a:srgbClr val="545454">
                  <a:alpha val="58039"/>
                </a:srgbClr>
              </a:solidFill>
              <a:ea typeface="Pretendard Light"/>
            </a:endParaRPr>
          </a:p>
        </p:txBody>
      </p:sp>
      <p:pic>
        <p:nvPicPr>
          <p:cNvPr id="35" name="Picture 3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13900" y="7251700"/>
            <a:ext cx="1206500" cy="1079500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23600" y="8331200"/>
            <a:ext cx="4521200" cy="12700"/>
          </a:xfrm>
          <a:prstGeom prst="rect">
            <a:avLst/>
          </a:prstGeom>
        </p:spPr>
      </p:pic>
      <p:sp>
        <p:nvSpPr>
          <p:cNvPr id="37" name="TextBox 37"/>
          <p:cNvSpPr txBox="1"/>
          <p:nvPr/>
        </p:nvSpPr>
        <p:spPr>
          <a:xfrm>
            <a:off x="9715500" y="7404100"/>
            <a:ext cx="1003300" cy="736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4200" b="0" i="0" u="none" strike="noStrike" spc="200">
                <a:solidFill>
                  <a:srgbClr val="545454"/>
                </a:solidFill>
                <a:latin typeface="Pretendard Medium"/>
              </a:rPr>
              <a:t>06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1315700" y="7239000"/>
            <a:ext cx="39497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130"/>
              </a:lnSpc>
            </a:pPr>
            <a:r>
              <a:rPr lang="ko-KR" altLang="en-US" sz="3000" b="0" i="0" u="none" strike="noStrike" spc="-100" dirty="0">
                <a:solidFill>
                  <a:srgbClr val="545454"/>
                </a:solidFill>
                <a:ea typeface="Pretendard Medium"/>
              </a:rPr>
              <a:t>성과 및 결론</a:t>
            </a:r>
            <a:endParaRPr lang="ko-KR" sz="3000" b="0" i="0" u="none" strike="noStrike" spc="-100" dirty="0">
              <a:solidFill>
                <a:srgbClr val="545454"/>
              </a:solidFill>
              <a:ea typeface="Pretendard Medium"/>
            </a:endParaRPr>
          </a:p>
        </p:txBody>
      </p:sp>
      <p:sp>
        <p:nvSpPr>
          <p:cNvPr id="39" name="TextBox 39"/>
          <p:cNvSpPr txBox="1"/>
          <p:nvPr/>
        </p:nvSpPr>
        <p:spPr>
          <a:xfrm>
            <a:off x="11315700" y="7823200"/>
            <a:ext cx="34417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ko-KR" altLang="en-US" sz="1700" spc="-100" dirty="0">
                <a:solidFill>
                  <a:srgbClr val="545454">
                    <a:alpha val="58039"/>
                  </a:srgbClr>
                </a:solidFill>
                <a:ea typeface="Pretendard Light"/>
              </a:rPr>
              <a:t>경험한 문제와 해결방안</a:t>
            </a:r>
            <a:r>
              <a:rPr lang="en-US" altLang="ko-KR" sz="1700" spc="-100" dirty="0">
                <a:solidFill>
                  <a:srgbClr val="545454">
                    <a:alpha val="58039"/>
                  </a:srgbClr>
                </a:solidFill>
                <a:ea typeface="Pretendard Light"/>
              </a:rPr>
              <a:t>,  </a:t>
            </a:r>
            <a:r>
              <a:rPr lang="ko-KR" altLang="en-US" sz="1700" spc="-100" dirty="0" err="1">
                <a:solidFill>
                  <a:srgbClr val="545454">
                    <a:alpha val="58039"/>
                  </a:srgbClr>
                </a:solidFill>
                <a:ea typeface="Pretendard Light"/>
              </a:rPr>
              <a:t>느낀점</a:t>
            </a:r>
            <a:endParaRPr lang="ko-KR" sz="1700" b="0" i="0" u="none" strike="noStrike" spc="-100" dirty="0">
              <a:solidFill>
                <a:srgbClr val="545454">
                  <a:alpha val="58039"/>
                </a:srgbClr>
              </a:solidFill>
              <a:ea typeface="Pretendard Ligh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6DC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600" y="698500"/>
            <a:ext cx="16802100" cy="8940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67460" y="250825"/>
            <a:ext cx="1866900" cy="1739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77260" y="250825"/>
            <a:ext cx="1866900" cy="17399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600" y="800100"/>
            <a:ext cx="16802100" cy="88392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1221" y="2470150"/>
            <a:ext cx="15316200" cy="12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37487" y="7438610"/>
            <a:ext cx="7264400" cy="19812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18055" y="2688389"/>
            <a:ext cx="7264400" cy="9525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6459621" y="1009650"/>
            <a:ext cx="66802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130"/>
              </a:lnSpc>
            </a:pPr>
            <a:r>
              <a:rPr lang="ko-KR" sz="7300" b="0" i="0" u="none" strike="noStrike" spc="-500">
                <a:solidFill>
                  <a:srgbClr val="545454"/>
                </a:solidFill>
                <a:ea typeface="Pretendard Medium"/>
              </a:rPr>
              <a:t>문제점과</a:t>
            </a:r>
            <a:r>
              <a:rPr lang="en-US" sz="7300" b="0" i="0" u="none" strike="noStrike" spc="-500">
                <a:solidFill>
                  <a:srgbClr val="545454"/>
                </a:solidFill>
                <a:latin typeface="Pretendard Medium"/>
              </a:rPr>
              <a:t> </a:t>
            </a:r>
            <a:r>
              <a:rPr lang="ko-KR" sz="7300" b="0" i="0" u="none" strike="noStrike" spc="-500">
                <a:solidFill>
                  <a:srgbClr val="545454"/>
                </a:solidFill>
                <a:ea typeface="Pretendard Medium"/>
              </a:rPr>
              <a:t>해결</a:t>
            </a:r>
            <a:r>
              <a:rPr lang="en-US" sz="7300" b="0" i="0" u="none" strike="noStrike" spc="-500">
                <a:solidFill>
                  <a:srgbClr val="545454"/>
                </a:solidFill>
                <a:latin typeface="Pretendard Medium"/>
              </a:rPr>
              <a:t> </a:t>
            </a:r>
            <a:r>
              <a:rPr lang="ko-KR" sz="7300" b="0" i="0" u="none" strike="noStrike" spc="-500">
                <a:solidFill>
                  <a:srgbClr val="545454"/>
                </a:solidFill>
                <a:ea typeface="Pretendard Medium"/>
              </a:rPr>
              <a:t>방안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980155" y="2904289"/>
            <a:ext cx="41275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130"/>
              </a:lnSpc>
            </a:pPr>
            <a:r>
              <a:rPr lang="en-US" sz="2900" b="0" i="0" u="none" strike="noStrike" spc="-100" dirty="0">
                <a:solidFill>
                  <a:srgbClr val="545454"/>
                </a:solidFill>
                <a:latin typeface="Pretendard Medium"/>
              </a:rPr>
              <a:t>Before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042337" y="8238710"/>
            <a:ext cx="58420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130"/>
              </a:lnSpc>
            </a:pPr>
            <a:r>
              <a:rPr lang="ko-KR" altLang="en-US" sz="2200" b="0" i="0" u="none" strike="noStrike" spc="-100" dirty="0" err="1">
                <a:solidFill>
                  <a:srgbClr val="545454"/>
                </a:solidFill>
                <a:ea typeface="Pretendard Light"/>
              </a:rPr>
              <a:t>게임로비으로</a:t>
            </a:r>
            <a:r>
              <a:rPr lang="ko-KR" altLang="en-US" sz="2200" b="0" i="0" u="none" strike="noStrike" spc="-100" dirty="0">
                <a:solidFill>
                  <a:srgbClr val="545454"/>
                </a:solidFill>
                <a:ea typeface="Pretendard Light"/>
              </a:rPr>
              <a:t> 접속하기 위해서는 게임로비의 </a:t>
            </a:r>
            <a:r>
              <a:rPr lang="en-US" altLang="ko-KR" sz="2200" b="0" i="0" u="none" strike="noStrike" spc="-100" dirty="0">
                <a:solidFill>
                  <a:srgbClr val="545454"/>
                </a:solidFill>
                <a:ea typeface="Pretendard Light"/>
              </a:rPr>
              <a:t>GUID</a:t>
            </a:r>
            <a:r>
              <a:rPr lang="ko-KR" altLang="en-US" sz="2200" b="0" i="0" u="none" strike="noStrike" spc="-100" dirty="0">
                <a:solidFill>
                  <a:srgbClr val="545454"/>
                </a:solidFill>
                <a:ea typeface="Pretendard Light"/>
              </a:rPr>
              <a:t>을 입력해야 한다</a:t>
            </a:r>
            <a:r>
              <a:rPr lang="en-US" altLang="ko-KR" sz="2200" b="0" i="0" u="none" strike="noStrike" spc="-100" dirty="0">
                <a:solidFill>
                  <a:srgbClr val="545454"/>
                </a:solidFill>
                <a:ea typeface="Pretendard Light"/>
              </a:rPr>
              <a:t>.</a:t>
            </a:r>
            <a:r>
              <a:rPr lang="ko-KR" altLang="en-US" sz="2200" b="0" i="0" u="none" strike="noStrike" spc="-100" dirty="0">
                <a:solidFill>
                  <a:srgbClr val="545454"/>
                </a:solidFill>
                <a:ea typeface="Pretendard Light"/>
              </a:rPr>
              <a:t>클라이언트에서 방의 이름을 </a:t>
            </a:r>
            <a:r>
              <a:rPr lang="en-US" altLang="ko-KR" sz="2200" b="0" i="0" u="none" strike="noStrike" spc="-100" dirty="0">
                <a:solidFill>
                  <a:srgbClr val="545454"/>
                </a:solidFill>
                <a:ea typeface="Pretendard Light"/>
              </a:rPr>
              <a:t>int</a:t>
            </a:r>
            <a:r>
              <a:rPr lang="ko-KR" altLang="en-US" sz="2200" b="0" i="0" u="none" strike="noStrike" spc="-100" dirty="0">
                <a:solidFill>
                  <a:srgbClr val="545454"/>
                </a:solidFill>
                <a:ea typeface="Pretendard Light"/>
              </a:rPr>
              <a:t>로 정의하여 생성했는데</a:t>
            </a:r>
            <a:r>
              <a:rPr lang="en-US" altLang="ko-KR" sz="2200" b="0" i="0" u="none" strike="noStrike" spc="-100" dirty="0">
                <a:solidFill>
                  <a:srgbClr val="545454"/>
                </a:solidFill>
                <a:ea typeface="Pretendard Light"/>
              </a:rPr>
              <a:t>,</a:t>
            </a:r>
            <a:r>
              <a:rPr lang="ko-KR" altLang="en-US" sz="2200" b="0" i="0" u="none" strike="noStrike" spc="-100" dirty="0">
                <a:solidFill>
                  <a:srgbClr val="545454"/>
                </a:solidFill>
                <a:ea typeface="Pretendard Light"/>
              </a:rPr>
              <a:t>이 값을 강제로 </a:t>
            </a:r>
            <a:r>
              <a:rPr lang="ko-KR" altLang="en-US" sz="2200" b="0" i="0" u="none" strike="noStrike" spc="-100" dirty="0" err="1">
                <a:solidFill>
                  <a:srgbClr val="545454"/>
                </a:solidFill>
                <a:ea typeface="Pretendard Light"/>
              </a:rPr>
              <a:t>파싱하여</a:t>
            </a:r>
            <a:r>
              <a:rPr lang="ko-KR" altLang="en-US" sz="2200" b="0" i="0" u="none" strike="noStrike" spc="-100" dirty="0">
                <a:solidFill>
                  <a:srgbClr val="545454"/>
                </a:solidFill>
                <a:ea typeface="Pretendard Light"/>
              </a:rPr>
              <a:t> 유효하지 않은 </a:t>
            </a:r>
            <a:r>
              <a:rPr lang="en-US" altLang="ko-KR" sz="2200" b="0" i="0" u="none" strike="noStrike" spc="-100" dirty="0">
                <a:solidFill>
                  <a:srgbClr val="545454"/>
                </a:solidFill>
                <a:ea typeface="Pretendard Light"/>
              </a:rPr>
              <a:t>GUID</a:t>
            </a:r>
            <a:r>
              <a:rPr lang="ko-KR" altLang="en-US" sz="2200" b="0" i="0" u="none" strike="noStrike" spc="-100" dirty="0">
                <a:solidFill>
                  <a:srgbClr val="545454"/>
                </a:solidFill>
                <a:ea typeface="Pretendard Light"/>
              </a:rPr>
              <a:t>를 생성하여 접속요청을 해서 게임 로비 접속이 정상적으로 되지 않았다</a:t>
            </a:r>
            <a:r>
              <a:rPr lang="en-US" altLang="ko-KR" sz="2200" b="0" i="0" u="none" strike="noStrike" spc="-100" dirty="0">
                <a:solidFill>
                  <a:srgbClr val="545454"/>
                </a:solidFill>
                <a:ea typeface="Pretendard Light"/>
              </a:rPr>
              <a:t>.</a:t>
            </a:r>
            <a:endParaRPr lang="ko-KR" sz="2200" b="0" i="0" u="none" strike="noStrike" spc="-100" dirty="0">
              <a:solidFill>
                <a:srgbClr val="545454"/>
              </a:solidFill>
              <a:ea typeface="Pretendard Light"/>
            </a:endParaRPr>
          </a:p>
        </p:txBody>
      </p:sp>
      <p:pic>
        <p:nvPicPr>
          <p:cNvPr id="20" name="Picture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89790" y="7384133"/>
            <a:ext cx="7264400" cy="2010611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70786" y="2688389"/>
            <a:ext cx="7264400" cy="9525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5400000">
            <a:off x="8705850" y="5161547"/>
            <a:ext cx="863600" cy="863600"/>
          </a:xfrm>
          <a:prstGeom prst="rect">
            <a:avLst/>
          </a:prstGeom>
        </p:spPr>
      </p:pic>
      <p:sp>
        <p:nvSpPr>
          <p:cNvPr id="26" name="TextBox 26"/>
          <p:cNvSpPr txBox="1"/>
          <p:nvPr/>
        </p:nvSpPr>
        <p:spPr>
          <a:xfrm>
            <a:off x="11132886" y="2904289"/>
            <a:ext cx="41275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130"/>
              </a:lnSpc>
            </a:pPr>
            <a:r>
              <a:rPr lang="en-US" sz="2900" b="0" i="0" u="none" strike="noStrike" dirty="0">
                <a:solidFill>
                  <a:srgbClr val="545454"/>
                </a:solidFill>
                <a:latin typeface="Pretendard Medium"/>
              </a:rPr>
              <a:t>After 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0370911" y="8225341"/>
            <a:ext cx="58420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130"/>
              </a:lnSpc>
            </a:pPr>
            <a:r>
              <a:rPr lang="ko-KR" altLang="en-US" sz="2200" b="0" i="0" u="none" strike="noStrike" spc="-100" dirty="0">
                <a:solidFill>
                  <a:srgbClr val="545454"/>
                </a:solidFill>
                <a:ea typeface="Pretendard Light"/>
              </a:rPr>
              <a:t>게임 서버에서 </a:t>
            </a:r>
            <a:r>
              <a:rPr lang="en-US" altLang="ko-KR" sz="2200" b="0" i="0" u="none" strike="noStrike" spc="-100" dirty="0">
                <a:solidFill>
                  <a:srgbClr val="545454"/>
                </a:solidFill>
                <a:ea typeface="Pretendard Light"/>
              </a:rPr>
              <a:t>&lt;string, </a:t>
            </a:r>
            <a:r>
              <a:rPr lang="en-US" altLang="ko-KR" sz="2200" b="0" i="0" u="none" strike="noStrike" spc="-100" dirty="0" err="1">
                <a:solidFill>
                  <a:srgbClr val="545454"/>
                </a:solidFill>
                <a:ea typeface="Pretendard Light"/>
              </a:rPr>
              <a:t>Guid</a:t>
            </a:r>
            <a:r>
              <a:rPr lang="en-US" altLang="ko-KR" sz="2200" b="0" i="0" u="none" strike="noStrike" spc="-100" dirty="0">
                <a:solidFill>
                  <a:srgbClr val="545454"/>
                </a:solidFill>
                <a:ea typeface="Pretendard Light"/>
              </a:rPr>
              <a:t>&gt;</a:t>
            </a:r>
            <a:r>
              <a:rPr lang="ko-KR" altLang="en-US" sz="2200" b="0" i="0" u="none" strike="noStrike" spc="-100" dirty="0" err="1">
                <a:solidFill>
                  <a:srgbClr val="545454"/>
                </a:solidFill>
                <a:ea typeface="Pretendard Light"/>
              </a:rPr>
              <a:t>딕셔너리를</a:t>
            </a:r>
            <a:r>
              <a:rPr lang="ko-KR" altLang="en-US" sz="2200" b="0" i="0" u="none" strike="noStrike" spc="-100" dirty="0">
                <a:solidFill>
                  <a:srgbClr val="545454"/>
                </a:solidFill>
                <a:ea typeface="Pretendard Light"/>
              </a:rPr>
              <a:t> 만들어</a:t>
            </a:r>
            <a:r>
              <a:rPr lang="en-US" altLang="ko-KR" sz="2200" b="0" i="0" u="none" strike="noStrike" spc="-100" dirty="0">
                <a:solidFill>
                  <a:srgbClr val="545454"/>
                </a:solidFill>
                <a:ea typeface="Pretendard Light"/>
              </a:rPr>
              <a:t>, </a:t>
            </a:r>
            <a:r>
              <a:rPr lang="ko-KR" altLang="en-US" sz="2200" b="0" i="0" u="none" strike="noStrike" spc="-100" dirty="0">
                <a:solidFill>
                  <a:srgbClr val="545454"/>
                </a:solidFill>
                <a:ea typeface="Pretendard Light"/>
              </a:rPr>
              <a:t>게임로비의 이름으로 게임로비의 </a:t>
            </a:r>
            <a:r>
              <a:rPr lang="en-US" altLang="ko-KR" sz="2200" b="0" i="0" u="none" strike="noStrike" spc="-100" dirty="0" err="1">
                <a:solidFill>
                  <a:srgbClr val="545454"/>
                </a:solidFill>
                <a:ea typeface="Pretendard Light"/>
              </a:rPr>
              <a:t>Guid</a:t>
            </a:r>
            <a:r>
              <a:rPr lang="ko-KR" altLang="en-US" sz="2200" b="0" i="0" u="none" strike="noStrike" spc="-100" dirty="0">
                <a:solidFill>
                  <a:srgbClr val="545454"/>
                </a:solidFill>
                <a:ea typeface="Pretendard Light"/>
              </a:rPr>
              <a:t>를 검색하여 자동으로 접속할 수 있는 기능을 추가하여 기존 코드에 다시 연결하였다</a:t>
            </a:r>
            <a:r>
              <a:rPr lang="en-US" altLang="ko-KR" sz="2200" b="0" i="0" u="none" strike="noStrike" spc="-100" dirty="0">
                <a:solidFill>
                  <a:srgbClr val="545454"/>
                </a:solidFill>
                <a:ea typeface="Pretendard Light"/>
              </a:rPr>
              <a:t>.</a:t>
            </a:r>
            <a:endParaRPr lang="ko-KR" sz="2200" b="0" i="0" u="none" strike="noStrike" spc="-100" dirty="0">
              <a:solidFill>
                <a:srgbClr val="545454"/>
              </a:solidFill>
              <a:ea typeface="Pretendard Light"/>
            </a:endParaRPr>
          </a:p>
        </p:txBody>
      </p:sp>
      <p:pic>
        <p:nvPicPr>
          <p:cNvPr id="35" name="그림 34" descr="텍스트, 스크린샷, 소프트웨어, 디스플레이이(가) 표시된 사진&#10;&#10;자동 생성된 설명">
            <a:extLst>
              <a:ext uri="{FF2B5EF4-FFF2-40B4-BE49-F238E27FC236}">
                <a16:creationId xmlns:a16="http://schemas.microsoft.com/office/drawing/2014/main" id="{FDDF761C-E251-8247-0B4F-826F79D51F75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7225" y="3725111"/>
            <a:ext cx="6019850" cy="3595188"/>
          </a:xfrm>
          <a:prstGeom prst="rect">
            <a:avLst/>
          </a:prstGeom>
        </p:spPr>
      </p:pic>
      <p:pic>
        <p:nvPicPr>
          <p:cNvPr id="37" name="그림 36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373C86DB-0D1F-259C-F940-2EC0DA177507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3061" y="3725111"/>
            <a:ext cx="6019850" cy="3595188"/>
          </a:xfrm>
          <a:prstGeom prst="rect">
            <a:avLst/>
          </a:prstGeom>
        </p:spPr>
      </p:pic>
      <p:pic>
        <p:nvPicPr>
          <p:cNvPr id="38" name="Picture 13">
            <a:extLst>
              <a:ext uri="{FF2B5EF4-FFF2-40B4-BE49-F238E27FC236}">
                <a16:creationId xmlns:a16="http://schemas.microsoft.com/office/drawing/2014/main" id="{4E2D94A5-EC08-FBC0-3C8D-D062026F81C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612620" y="906893"/>
            <a:ext cx="1504101" cy="1504101"/>
          </a:xfrm>
          <a:prstGeom prst="rect">
            <a:avLst/>
          </a:prstGeom>
        </p:spPr>
      </p:pic>
      <p:sp>
        <p:nvSpPr>
          <p:cNvPr id="39" name="TextBox 14">
            <a:extLst>
              <a:ext uri="{FF2B5EF4-FFF2-40B4-BE49-F238E27FC236}">
                <a16:creationId xmlns:a16="http://schemas.microsoft.com/office/drawing/2014/main" id="{C52EDDEA-FF20-F081-1241-4D72B4C4AF11}"/>
              </a:ext>
            </a:extLst>
          </p:cNvPr>
          <p:cNvSpPr txBox="1"/>
          <p:nvPr/>
        </p:nvSpPr>
        <p:spPr>
          <a:xfrm>
            <a:off x="4790406" y="1200435"/>
            <a:ext cx="1105736" cy="89306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5400" b="0" i="0" u="none" strike="noStrike" spc="100" dirty="0">
                <a:solidFill>
                  <a:srgbClr val="545454"/>
                </a:solidFill>
                <a:latin typeface="Pretendard Regular"/>
              </a:rPr>
              <a:t>06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032E74-3DB0-E1AF-60E6-3A053F64BF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D0DB25B8-1E34-0922-C443-36AEE02868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600" y="698500"/>
            <a:ext cx="16802100" cy="89408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9E61284F-6DCB-80FE-2955-51028ED0F6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67460" y="250825"/>
            <a:ext cx="1866900" cy="17399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05BAEE86-F840-7259-C08B-20525EE42C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77260" y="250825"/>
            <a:ext cx="1866900" cy="17399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55965F79-CB80-3D7A-B9F5-450D0F0A2E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600" y="800100"/>
            <a:ext cx="16802100" cy="88392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5C01E4F1-C3EA-E946-C2D1-94360C5AA5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1221" y="2470150"/>
            <a:ext cx="15316200" cy="127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3CDCC681-C723-E47F-0956-105914AD40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18055" y="7527758"/>
            <a:ext cx="7264400" cy="1981200"/>
          </a:xfrm>
          <a:prstGeom prst="rect">
            <a:avLst/>
          </a:prstGeom>
        </p:spPr>
      </p:pic>
      <p:pic>
        <p:nvPicPr>
          <p:cNvPr id="14" name="Picture 14">
            <a:extLst>
              <a:ext uri="{FF2B5EF4-FFF2-40B4-BE49-F238E27FC236}">
                <a16:creationId xmlns:a16="http://schemas.microsoft.com/office/drawing/2014/main" id="{38CCA404-BBF3-64B0-7A52-8B6441EFE66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18055" y="2688389"/>
            <a:ext cx="7264400" cy="952500"/>
          </a:xfrm>
          <a:prstGeom prst="rect">
            <a:avLst/>
          </a:prstGeom>
        </p:spPr>
      </p:pic>
      <p:sp>
        <p:nvSpPr>
          <p:cNvPr id="17" name="TextBox 17">
            <a:extLst>
              <a:ext uri="{FF2B5EF4-FFF2-40B4-BE49-F238E27FC236}">
                <a16:creationId xmlns:a16="http://schemas.microsoft.com/office/drawing/2014/main" id="{CB3F323C-BC50-7084-0F0F-AA589782DADA}"/>
              </a:ext>
            </a:extLst>
          </p:cNvPr>
          <p:cNvSpPr txBox="1"/>
          <p:nvPr/>
        </p:nvSpPr>
        <p:spPr>
          <a:xfrm>
            <a:off x="6459621" y="1009650"/>
            <a:ext cx="66802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130"/>
              </a:lnSpc>
            </a:pPr>
            <a:r>
              <a:rPr lang="ko-KR" sz="7300" b="0" i="0" u="none" strike="noStrike" spc="-500">
                <a:solidFill>
                  <a:srgbClr val="545454"/>
                </a:solidFill>
                <a:ea typeface="Pretendard Medium"/>
              </a:rPr>
              <a:t>문제점과</a:t>
            </a:r>
            <a:r>
              <a:rPr lang="en-US" sz="7300" b="0" i="0" u="none" strike="noStrike" spc="-500">
                <a:solidFill>
                  <a:srgbClr val="545454"/>
                </a:solidFill>
                <a:latin typeface="Pretendard Medium"/>
              </a:rPr>
              <a:t> </a:t>
            </a:r>
            <a:r>
              <a:rPr lang="ko-KR" sz="7300" b="0" i="0" u="none" strike="noStrike" spc="-500">
                <a:solidFill>
                  <a:srgbClr val="545454"/>
                </a:solidFill>
                <a:ea typeface="Pretendard Medium"/>
              </a:rPr>
              <a:t>해결</a:t>
            </a:r>
            <a:r>
              <a:rPr lang="en-US" sz="7300" b="0" i="0" u="none" strike="noStrike" spc="-500">
                <a:solidFill>
                  <a:srgbClr val="545454"/>
                </a:solidFill>
                <a:latin typeface="Pretendard Medium"/>
              </a:rPr>
              <a:t> </a:t>
            </a:r>
            <a:r>
              <a:rPr lang="ko-KR" sz="7300" b="0" i="0" u="none" strike="noStrike" spc="-500">
                <a:solidFill>
                  <a:srgbClr val="545454"/>
                </a:solidFill>
                <a:ea typeface="Pretendard Medium"/>
              </a:rPr>
              <a:t>방안</a:t>
            </a:r>
          </a:p>
        </p:txBody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E5260A5F-F69D-DC18-F569-047492C6E9EE}"/>
              </a:ext>
            </a:extLst>
          </p:cNvPr>
          <p:cNvSpPr txBox="1"/>
          <p:nvPr/>
        </p:nvSpPr>
        <p:spPr>
          <a:xfrm>
            <a:off x="2980155" y="2904289"/>
            <a:ext cx="41275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130"/>
              </a:lnSpc>
            </a:pPr>
            <a:r>
              <a:rPr lang="en-US" sz="2900" b="0" i="0" u="none" strike="noStrike" spc="-100" dirty="0">
                <a:solidFill>
                  <a:srgbClr val="545454"/>
                </a:solidFill>
                <a:latin typeface="Pretendard Medium"/>
              </a:rPr>
              <a:t>Before</a:t>
            </a:r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83298CE8-77EC-26D8-2548-1ECEA66B8756}"/>
              </a:ext>
            </a:extLst>
          </p:cNvPr>
          <p:cNvSpPr txBox="1"/>
          <p:nvPr/>
        </p:nvSpPr>
        <p:spPr>
          <a:xfrm>
            <a:off x="2122905" y="8327858"/>
            <a:ext cx="58420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130"/>
              </a:lnSpc>
            </a:pPr>
            <a:r>
              <a:rPr lang="ko-KR" altLang="en-US" sz="2200" b="0" i="0" u="none" strike="noStrike" spc="-100" dirty="0">
                <a:solidFill>
                  <a:srgbClr val="545454"/>
                </a:solidFill>
                <a:ea typeface="Pretendard Light"/>
              </a:rPr>
              <a:t>클라이언트가 </a:t>
            </a:r>
            <a:r>
              <a:rPr lang="en-US" altLang="ko-KR" sz="2200" b="0" i="0" u="none" strike="noStrike" spc="-100" dirty="0" err="1">
                <a:solidFill>
                  <a:srgbClr val="545454"/>
                </a:solidFill>
                <a:ea typeface="Pretendard Light"/>
              </a:rPr>
              <a:t>RequestHandler</a:t>
            </a:r>
            <a:r>
              <a:rPr lang="ko-KR" altLang="en-US" sz="2200" b="0" i="0" u="none" strike="noStrike" spc="-100" dirty="0">
                <a:solidFill>
                  <a:srgbClr val="545454"/>
                </a:solidFill>
                <a:ea typeface="Pretendard Light"/>
              </a:rPr>
              <a:t>로 서버로부터 패킷을 받을 때</a:t>
            </a:r>
            <a:r>
              <a:rPr lang="en-US" altLang="ko-KR" sz="2200" b="0" i="0" u="none" strike="noStrike" spc="-100" dirty="0">
                <a:solidFill>
                  <a:srgbClr val="545454"/>
                </a:solidFill>
                <a:ea typeface="Pretendard Light"/>
              </a:rPr>
              <a:t>, </a:t>
            </a:r>
            <a:r>
              <a:rPr lang="ko-KR" altLang="en-US" sz="2200" b="0" i="0" u="none" strike="noStrike" spc="-100" dirty="0">
                <a:solidFill>
                  <a:srgbClr val="545454"/>
                </a:solidFill>
                <a:ea typeface="Pretendard Light"/>
              </a:rPr>
              <a:t>패킷 타입에 해당하는 이벤트를 발동시킨다</a:t>
            </a:r>
            <a:r>
              <a:rPr lang="en-US" altLang="ko-KR" sz="2200" b="0" i="0" u="none" strike="noStrike" spc="-100" dirty="0">
                <a:solidFill>
                  <a:srgbClr val="545454"/>
                </a:solidFill>
                <a:ea typeface="Pretendard Light"/>
              </a:rPr>
              <a:t>.</a:t>
            </a:r>
            <a:br>
              <a:rPr lang="en-US" altLang="ko-KR" sz="2200" b="0" i="0" u="none" strike="noStrike" spc="-100" dirty="0">
                <a:solidFill>
                  <a:srgbClr val="545454"/>
                </a:solidFill>
                <a:ea typeface="Pretendard Light"/>
              </a:rPr>
            </a:br>
            <a:r>
              <a:rPr lang="ko-KR" altLang="en-US" sz="2200" b="0" i="0" u="none" strike="noStrike" spc="-100" dirty="0">
                <a:solidFill>
                  <a:srgbClr val="545454"/>
                </a:solidFill>
                <a:ea typeface="Pretendard Light"/>
              </a:rPr>
              <a:t>해당 이벤트를 수신하여 함수를 실행 시 유니티 메인 스레드가 아닌 외부에서 호출되었다고 오류가 나온다</a:t>
            </a:r>
            <a:br>
              <a:rPr lang="en-US" altLang="ko-KR" sz="2200" b="0" i="0" u="none" strike="noStrike" spc="-100" dirty="0">
                <a:solidFill>
                  <a:srgbClr val="545454"/>
                </a:solidFill>
                <a:ea typeface="Pretendard Light"/>
              </a:rPr>
            </a:br>
            <a:r>
              <a:rPr lang="ko-KR" altLang="en-US" sz="2200" b="0" i="0" u="none" strike="noStrike" spc="-100" dirty="0">
                <a:solidFill>
                  <a:srgbClr val="545454"/>
                </a:solidFill>
                <a:ea typeface="Pretendard Light"/>
              </a:rPr>
              <a:t>유니티 코드 컴포넌트들은 </a:t>
            </a:r>
            <a:r>
              <a:rPr lang="en-US" altLang="ko-KR" sz="2200" b="0" i="0" u="none" strike="noStrike" spc="-100" dirty="0" err="1">
                <a:solidFill>
                  <a:srgbClr val="545454"/>
                </a:solidFill>
                <a:ea typeface="Pretendard Light"/>
              </a:rPr>
              <a:t>Monobehavior</a:t>
            </a:r>
            <a:r>
              <a:rPr lang="ko-KR" altLang="en-US" sz="2200" b="0" i="0" u="none" strike="noStrike" spc="-100" dirty="0">
                <a:solidFill>
                  <a:srgbClr val="545454"/>
                </a:solidFill>
                <a:ea typeface="Pretendard Light"/>
              </a:rPr>
              <a:t>을 상속받아서 유니티의 생명주기를 따르는데</a:t>
            </a:r>
            <a:r>
              <a:rPr lang="en-US" altLang="ko-KR" sz="2200" b="0" i="0" u="none" strike="noStrike" spc="-100" dirty="0">
                <a:solidFill>
                  <a:srgbClr val="545454"/>
                </a:solidFill>
                <a:ea typeface="Pretendard Light"/>
              </a:rPr>
              <a:t>,</a:t>
            </a:r>
            <a:endParaRPr lang="ko-KR" sz="2200" b="0" i="0" u="none" strike="noStrike" spc="-100" dirty="0">
              <a:solidFill>
                <a:srgbClr val="545454"/>
              </a:solidFill>
              <a:ea typeface="Pretendard Light"/>
            </a:endParaRPr>
          </a:p>
        </p:txBody>
      </p:sp>
      <p:pic>
        <p:nvPicPr>
          <p:cNvPr id="20" name="Picture 20">
            <a:extLst>
              <a:ext uri="{FF2B5EF4-FFF2-40B4-BE49-F238E27FC236}">
                <a16:creationId xmlns:a16="http://schemas.microsoft.com/office/drawing/2014/main" id="{19A02B0C-44A1-B627-43FB-B14510705A7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05547" y="7498347"/>
            <a:ext cx="7264400" cy="2010611"/>
          </a:xfrm>
          <a:prstGeom prst="rect">
            <a:avLst/>
          </a:prstGeom>
        </p:spPr>
      </p:pic>
      <p:pic>
        <p:nvPicPr>
          <p:cNvPr id="24" name="Picture 24">
            <a:extLst>
              <a:ext uri="{FF2B5EF4-FFF2-40B4-BE49-F238E27FC236}">
                <a16:creationId xmlns:a16="http://schemas.microsoft.com/office/drawing/2014/main" id="{46EE7BE6-59FE-2CEF-0363-E8C5ADC4F8A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70786" y="2688389"/>
            <a:ext cx="7264400" cy="952500"/>
          </a:xfrm>
          <a:prstGeom prst="rect">
            <a:avLst/>
          </a:prstGeom>
        </p:spPr>
      </p:pic>
      <p:pic>
        <p:nvPicPr>
          <p:cNvPr id="25" name="Picture 25">
            <a:extLst>
              <a:ext uri="{FF2B5EF4-FFF2-40B4-BE49-F238E27FC236}">
                <a16:creationId xmlns:a16="http://schemas.microsoft.com/office/drawing/2014/main" id="{9324C47C-0879-5EF8-493A-654E4FBBFF4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5400000">
            <a:off x="8712200" y="5328651"/>
            <a:ext cx="863600" cy="863600"/>
          </a:xfrm>
          <a:prstGeom prst="rect">
            <a:avLst/>
          </a:prstGeom>
        </p:spPr>
      </p:pic>
      <p:sp>
        <p:nvSpPr>
          <p:cNvPr id="26" name="TextBox 26">
            <a:extLst>
              <a:ext uri="{FF2B5EF4-FFF2-40B4-BE49-F238E27FC236}">
                <a16:creationId xmlns:a16="http://schemas.microsoft.com/office/drawing/2014/main" id="{377BF14F-8616-33C0-C89E-4191E93C1F68}"/>
              </a:ext>
            </a:extLst>
          </p:cNvPr>
          <p:cNvSpPr txBox="1"/>
          <p:nvPr/>
        </p:nvSpPr>
        <p:spPr>
          <a:xfrm>
            <a:off x="11132886" y="2904289"/>
            <a:ext cx="41275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130"/>
              </a:lnSpc>
            </a:pPr>
            <a:r>
              <a:rPr lang="en-US" sz="2900" b="0" i="0" u="none" strike="noStrike" dirty="0">
                <a:solidFill>
                  <a:srgbClr val="545454"/>
                </a:solidFill>
                <a:latin typeface="Pretendard Medium"/>
              </a:rPr>
              <a:t>After </a:t>
            </a:r>
          </a:p>
        </p:txBody>
      </p:sp>
      <p:sp>
        <p:nvSpPr>
          <p:cNvPr id="27" name="TextBox 27">
            <a:extLst>
              <a:ext uri="{FF2B5EF4-FFF2-40B4-BE49-F238E27FC236}">
                <a16:creationId xmlns:a16="http://schemas.microsoft.com/office/drawing/2014/main" id="{15AA86EC-2F62-2946-47C0-EF72CF41B028}"/>
              </a:ext>
            </a:extLst>
          </p:cNvPr>
          <p:cNvSpPr txBox="1"/>
          <p:nvPr/>
        </p:nvSpPr>
        <p:spPr>
          <a:xfrm>
            <a:off x="10286668" y="8339555"/>
            <a:ext cx="58420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130"/>
              </a:lnSpc>
            </a:pPr>
            <a:r>
              <a:rPr lang="en-US" altLang="ko-KR" sz="2200" b="0" i="0" u="none" strike="noStrike" spc="-100" dirty="0" err="1">
                <a:solidFill>
                  <a:srgbClr val="545454"/>
                </a:solidFill>
                <a:ea typeface="Pretendard Light"/>
              </a:rPr>
              <a:t>RequestHandler</a:t>
            </a:r>
            <a:r>
              <a:rPr lang="ko-KR" altLang="en-US" sz="2200" b="0" i="0" u="none" strike="noStrike" spc="-100" dirty="0">
                <a:solidFill>
                  <a:srgbClr val="545454"/>
                </a:solidFill>
                <a:ea typeface="Pretendard Light"/>
              </a:rPr>
              <a:t>는 상속받지 않은 그냥 </a:t>
            </a:r>
            <a:r>
              <a:rPr lang="en-US" altLang="ko-KR" sz="2200" b="0" i="0" u="none" strike="noStrike" spc="-100" dirty="0" err="1">
                <a:solidFill>
                  <a:srgbClr val="545454"/>
                </a:solidFill>
                <a:ea typeface="Pretendard Light"/>
              </a:rPr>
              <a:t>c#</a:t>
            </a:r>
            <a:r>
              <a:rPr lang="ko-KR" altLang="en-US" sz="2200" b="0" i="0" u="none" strike="noStrike" spc="-100" dirty="0">
                <a:solidFill>
                  <a:srgbClr val="545454"/>
                </a:solidFill>
                <a:ea typeface="Pretendard Light"/>
              </a:rPr>
              <a:t>코드이고</a:t>
            </a:r>
            <a:r>
              <a:rPr lang="en-US" altLang="ko-KR" sz="2200" b="0" i="0" u="none" strike="noStrike" spc="-100" dirty="0">
                <a:solidFill>
                  <a:srgbClr val="545454"/>
                </a:solidFill>
                <a:ea typeface="Pretendard Light"/>
              </a:rPr>
              <a:t>, </a:t>
            </a:r>
            <a:r>
              <a:rPr lang="ko-KR" altLang="en-US" sz="2200" b="0" i="0" u="none" strike="noStrike" spc="-100" dirty="0">
                <a:solidFill>
                  <a:srgbClr val="545454"/>
                </a:solidFill>
                <a:ea typeface="Pretendard Light"/>
              </a:rPr>
              <a:t>함수가 실행되는 시점이 서버에서 해당 패킷을 수신했을 때라 유니티 메인 스레드에 맞춰 동작하도록 수정해야 했다</a:t>
            </a:r>
            <a:r>
              <a:rPr lang="en-US" altLang="ko-KR" sz="2200" b="0" i="0" u="none" strike="noStrike" spc="-100" dirty="0">
                <a:solidFill>
                  <a:srgbClr val="545454"/>
                </a:solidFill>
                <a:ea typeface="Pretendard Light"/>
              </a:rPr>
              <a:t>.</a:t>
            </a:r>
            <a:br>
              <a:rPr lang="en-US" altLang="ko-KR" sz="2200" b="0" i="0" u="none" strike="noStrike" spc="-100" dirty="0">
                <a:solidFill>
                  <a:srgbClr val="545454"/>
                </a:solidFill>
                <a:ea typeface="Pretendard Light"/>
              </a:rPr>
            </a:br>
            <a:r>
              <a:rPr lang="en-US" altLang="ko-KR" sz="2200" b="0" i="0" u="none" strike="noStrike" spc="-100" dirty="0" err="1">
                <a:solidFill>
                  <a:srgbClr val="545454"/>
                </a:solidFill>
                <a:ea typeface="Pretendard Light"/>
              </a:rPr>
              <a:t>Monobehavior</a:t>
            </a:r>
            <a:r>
              <a:rPr lang="ko-KR" altLang="en-US" sz="2200" b="0" i="0" u="none" strike="noStrike" spc="-100" dirty="0">
                <a:solidFill>
                  <a:srgbClr val="545454"/>
                </a:solidFill>
                <a:ea typeface="Pretendard Light"/>
              </a:rPr>
              <a:t>를 상속받은 </a:t>
            </a:r>
            <a:r>
              <a:rPr lang="en-US" altLang="ko-KR" sz="2200" b="0" i="0" u="none" strike="noStrike" spc="-100" dirty="0" err="1">
                <a:solidFill>
                  <a:srgbClr val="545454"/>
                </a:solidFill>
                <a:ea typeface="Pretendard Light"/>
              </a:rPr>
              <a:t>MainThreadDispatcher</a:t>
            </a:r>
            <a:r>
              <a:rPr lang="ko-KR" altLang="en-US" sz="2200" b="0" i="0" u="none" strike="noStrike" spc="-100" dirty="0">
                <a:solidFill>
                  <a:srgbClr val="545454"/>
                </a:solidFill>
                <a:ea typeface="Pretendard Light"/>
              </a:rPr>
              <a:t>을 만들어</a:t>
            </a:r>
            <a:r>
              <a:rPr lang="en-US" altLang="ko-KR" sz="2200" b="0" i="0" u="none" strike="noStrike" spc="-100" dirty="0">
                <a:solidFill>
                  <a:srgbClr val="545454"/>
                </a:solidFill>
                <a:ea typeface="Pretendard Light"/>
              </a:rPr>
              <a:t>, </a:t>
            </a:r>
            <a:r>
              <a:rPr lang="ko-KR" altLang="en-US" sz="2200" b="0" i="0" u="none" strike="noStrike" spc="-100" dirty="0">
                <a:solidFill>
                  <a:srgbClr val="545454"/>
                </a:solidFill>
                <a:ea typeface="Pretendard Light"/>
              </a:rPr>
              <a:t>큐에 </a:t>
            </a:r>
            <a:r>
              <a:rPr lang="en-US" altLang="ko-KR" sz="2200" b="0" i="0" u="none" strike="noStrike" spc="-100" dirty="0">
                <a:solidFill>
                  <a:srgbClr val="545454"/>
                </a:solidFill>
                <a:ea typeface="Pretendard Light"/>
              </a:rPr>
              <a:t>Action</a:t>
            </a:r>
            <a:r>
              <a:rPr lang="ko-KR" altLang="en-US" sz="2200" b="0" i="0" u="none" strike="noStrike" spc="-100" dirty="0">
                <a:solidFill>
                  <a:srgbClr val="545454"/>
                </a:solidFill>
                <a:ea typeface="Pretendard Light"/>
              </a:rPr>
              <a:t>을 </a:t>
            </a:r>
            <a:r>
              <a:rPr lang="ko-KR" altLang="en-US" sz="2200" b="0" i="0" u="none" strike="noStrike" spc="-100" dirty="0" err="1">
                <a:solidFill>
                  <a:srgbClr val="545454"/>
                </a:solidFill>
                <a:ea typeface="Pretendard Light"/>
              </a:rPr>
              <a:t>입력받아순서대로</a:t>
            </a:r>
            <a:r>
              <a:rPr lang="ko-KR" altLang="en-US" sz="2200" b="0" i="0" u="none" strike="noStrike" spc="-100" dirty="0">
                <a:solidFill>
                  <a:srgbClr val="545454"/>
                </a:solidFill>
                <a:ea typeface="Pretendard Light"/>
              </a:rPr>
              <a:t> 유니티의 </a:t>
            </a:r>
            <a:r>
              <a:rPr lang="en-US" altLang="ko-KR" sz="2200" b="0" i="0" u="none" strike="noStrike" spc="-100" dirty="0">
                <a:solidFill>
                  <a:srgbClr val="545454"/>
                </a:solidFill>
                <a:ea typeface="Pretendard Light"/>
              </a:rPr>
              <a:t>Update</a:t>
            </a:r>
            <a:r>
              <a:rPr lang="ko-KR" altLang="en-US" sz="2200" b="0" i="0" u="none" strike="noStrike" spc="-100" dirty="0">
                <a:solidFill>
                  <a:srgbClr val="545454"/>
                </a:solidFill>
                <a:ea typeface="Pretendard Light"/>
              </a:rPr>
              <a:t>에서 실행되도록 했다</a:t>
            </a:r>
            <a:r>
              <a:rPr lang="en-US" altLang="ko-KR" sz="2200" b="0" i="0" u="none" strike="noStrike" spc="-100" dirty="0">
                <a:solidFill>
                  <a:srgbClr val="545454"/>
                </a:solidFill>
                <a:ea typeface="Pretendard Light"/>
              </a:rPr>
              <a:t>.</a:t>
            </a:r>
            <a:endParaRPr lang="ko-KR" sz="2200" b="0" i="0" u="none" strike="noStrike" spc="-100" dirty="0">
              <a:solidFill>
                <a:srgbClr val="545454"/>
              </a:solidFill>
              <a:ea typeface="Pretendard Light"/>
            </a:endParaRPr>
          </a:p>
        </p:txBody>
      </p:sp>
      <p:pic>
        <p:nvPicPr>
          <p:cNvPr id="6" name="그림 5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8D6C6EC7-3C16-857C-79AB-CC36DD4EFDD5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6775" y="3759200"/>
            <a:ext cx="6078621" cy="3630288"/>
          </a:xfrm>
          <a:prstGeom prst="rect">
            <a:avLst/>
          </a:prstGeom>
        </p:spPr>
      </p:pic>
      <p:pic>
        <p:nvPicPr>
          <p:cNvPr id="11" name="그림 10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8DCCA542-BE06-33CA-8E96-C0DDF3D5C2D3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6668" y="3766386"/>
            <a:ext cx="6066589" cy="3623102"/>
          </a:xfrm>
          <a:prstGeom prst="rect">
            <a:avLst/>
          </a:prstGeom>
        </p:spPr>
      </p:pic>
      <p:pic>
        <p:nvPicPr>
          <p:cNvPr id="12" name="Picture 13">
            <a:extLst>
              <a:ext uri="{FF2B5EF4-FFF2-40B4-BE49-F238E27FC236}">
                <a16:creationId xmlns:a16="http://schemas.microsoft.com/office/drawing/2014/main" id="{C0DFDF6C-3B64-4DD7-879B-915C1F6B2FC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612620" y="906893"/>
            <a:ext cx="1504101" cy="1504101"/>
          </a:xfrm>
          <a:prstGeom prst="rect">
            <a:avLst/>
          </a:prstGeom>
        </p:spPr>
      </p:pic>
      <p:sp>
        <p:nvSpPr>
          <p:cNvPr id="13" name="TextBox 14">
            <a:extLst>
              <a:ext uri="{FF2B5EF4-FFF2-40B4-BE49-F238E27FC236}">
                <a16:creationId xmlns:a16="http://schemas.microsoft.com/office/drawing/2014/main" id="{8BD6CF2B-20DE-FCA5-44C2-E8A547AA65BC}"/>
              </a:ext>
            </a:extLst>
          </p:cNvPr>
          <p:cNvSpPr txBox="1"/>
          <p:nvPr/>
        </p:nvSpPr>
        <p:spPr>
          <a:xfrm>
            <a:off x="4790406" y="1200435"/>
            <a:ext cx="1105736" cy="89306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5400" b="0" i="0" u="none" strike="noStrike" spc="100" dirty="0">
                <a:solidFill>
                  <a:srgbClr val="545454"/>
                </a:solidFill>
                <a:latin typeface="Pretendard Regular"/>
              </a:rPr>
              <a:t>06</a:t>
            </a:r>
          </a:p>
        </p:txBody>
      </p:sp>
    </p:spTree>
    <p:extLst>
      <p:ext uri="{BB962C8B-B14F-4D97-AF65-F5344CB8AC3E}">
        <p14:creationId xmlns:p14="http://schemas.microsoft.com/office/powerpoint/2010/main" val="1567437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6DC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600" y="698500"/>
            <a:ext cx="16802100" cy="8940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30100" y="457200"/>
            <a:ext cx="1866900" cy="1739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39900" y="457200"/>
            <a:ext cx="1866900" cy="1739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600" y="863600"/>
            <a:ext cx="16802100" cy="8775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600" y="1028700"/>
            <a:ext cx="16802100" cy="86233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0300" y="787400"/>
            <a:ext cx="1866900" cy="17399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6600" y="1181100"/>
            <a:ext cx="16802100" cy="84582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73200" y="3162300"/>
            <a:ext cx="15316200" cy="127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6769100" y="1574800"/>
            <a:ext cx="47244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130"/>
              </a:lnSpc>
            </a:pPr>
            <a:r>
              <a:rPr lang="ko-KR" altLang="en-US" sz="7300" b="0" i="0" u="none" strike="noStrike" spc="-500" dirty="0">
                <a:solidFill>
                  <a:srgbClr val="545454"/>
                </a:solidFill>
                <a:latin typeface="Pretendard Bold" panose="020B0600000101010101" charset="-127"/>
                <a:ea typeface="Pretendard Bold" panose="020B0600000101010101" charset="-127"/>
              </a:rPr>
              <a:t>프로젝트 성과</a:t>
            </a:r>
            <a:endParaRPr lang="ko-KR" sz="7300" b="0" i="0" u="none" strike="noStrike" spc="-500" dirty="0">
              <a:solidFill>
                <a:srgbClr val="545454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62100" y="3759200"/>
            <a:ext cx="7505700" cy="24384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62100" y="6362700"/>
            <a:ext cx="7505700" cy="24384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20200" y="3759200"/>
            <a:ext cx="7505700" cy="24384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20200" y="6362700"/>
            <a:ext cx="7505700" cy="24384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97800" y="5016500"/>
            <a:ext cx="2527300" cy="25273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26500" y="5537200"/>
            <a:ext cx="495300" cy="7620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8115300" y="6388100"/>
            <a:ext cx="19050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2400" b="0" i="0" u="none" strike="noStrike">
                <a:solidFill>
                  <a:srgbClr val="545454"/>
                </a:solidFill>
                <a:latin typeface="Pretendard Bold" panose="020B0600000101010101" charset="-127"/>
                <a:ea typeface="Pretendard Bold" panose="020B0600000101010101" charset="-127"/>
              </a:rPr>
              <a:t>발전한 능력</a:t>
            </a:r>
            <a:endParaRPr lang="en-US" sz="2400" b="0" i="0" u="none" strike="noStrike" dirty="0">
              <a:solidFill>
                <a:srgbClr val="545454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2298700" y="4241800"/>
            <a:ext cx="1358900" cy="1409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130"/>
              </a:lnSpc>
            </a:pPr>
            <a:r>
              <a:rPr lang="en-US" sz="7900" b="0" i="0" u="none" strike="noStrike" spc="-100" dirty="0">
                <a:solidFill>
                  <a:srgbClr val="C5CEDB"/>
                </a:solidFill>
                <a:latin typeface="Pretendard SemiBold"/>
              </a:rPr>
              <a:t>01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3932320" y="4673600"/>
            <a:ext cx="4463071" cy="46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130"/>
              </a:lnSpc>
            </a:pPr>
            <a:r>
              <a:rPr lang="en-US" altLang="ko-KR" sz="3200" b="0" i="0" u="none" strike="noStrike" spc="-100" dirty="0">
                <a:solidFill>
                  <a:srgbClr val="545454"/>
                </a:solidFill>
                <a:latin typeface="Pretendard Light" panose="020B0600000101010101" charset="-127"/>
                <a:ea typeface="Pretendard Light" panose="020B0600000101010101" charset="-127"/>
              </a:rPr>
              <a:t>Server </a:t>
            </a:r>
            <a:r>
              <a:rPr lang="ko-KR" altLang="en-US" sz="3200" b="0" i="0" u="none" strike="noStrike" spc="-100" dirty="0">
                <a:solidFill>
                  <a:srgbClr val="545454"/>
                </a:solidFill>
                <a:latin typeface="Pretendard Light" panose="020B0600000101010101" charset="-127"/>
                <a:ea typeface="Pretendard Light" panose="020B0600000101010101" charset="-127"/>
              </a:rPr>
              <a:t>프로그래밍</a:t>
            </a:r>
            <a:endParaRPr lang="ko-KR" sz="3200" b="0" i="0" u="none" strike="noStrike" spc="-100" dirty="0">
              <a:solidFill>
                <a:srgbClr val="545454"/>
              </a:solidFill>
              <a:latin typeface="Pretendard Light" panose="020B0600000101010101" charset="-127"/>
              <a:ea typeface="Pretendard Light" panose="020B0600000101010101" charset="-127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2184400" y="6845300"/>
            <a:ext cx="1587500" cy="1409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130"/>
              </a:lnSpc>
            </a:pPr>
            <a:r>
              <a:rPr lang="en-US" sz="7900" b="0" i="0" u="none" strike="noStrike" spc="-100">
                <a:solidFill>
                  <a:srgbClr val="C5CEDB"/>
                </a:solidFill>
                <a:latin typeface="Pretendard SemiBold"/>
              </a:rPr>
              <a:t>03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3929313" y="7308850"/>
            <a:ext cx="3767528" cy="46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130"/>
              </a:lnSpc>
            </a:pPr>
            <a:r>
              <a:rPr lang="ko-KR" altLang="en-US" sz="3200" b="0" i="0" u="none" strike="noStrike" spc="-100" dirty="0">
                <a:solidFill>
                  <a:srgbClr val="545454"/>
                </a:solidFill>
                <a:latin typeface="Pretendard Light" panose="020B0600000101010101" charset="-127"/>
                <a:ea typeface="Pretendard Light" panose="020B0600000101010101" charset="-127"/>
              </a:rPr>
              <a:t>커뮤니케이션</a:t>
            </a:r>
            <a:endParaRPr lang="ko-KR" sz="3200" b="0" i="0" u="none" strike="noStrike" spc="-100" dirty="0">
              <a:solidFill>
                <a:srgbClr val="545454"/>
              </a:solidFill>
              <a:latin typeface="Pretendard Light" panose="020B0600000101010101" charset="-127"/>
              <a:ea typeface="Pretendard Light" panose="020B0600000101010101" charset="-127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10109200" y="4241800"/>
            <a:ext cx="1600200" cy="1409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130"/>
              </a:lnSpc>
            </a:pPr>
            <a:r>
              <a:rPr lang="en-US" sz="7900" b="0" i="0" u="none" strike="noStrike" spc="-100">
                <a:solidFill>
                  <a:srgbClr val="C5CEDB"/>
                </a:solidFill>
                <a:latin typeface="Pretendard SemiBold"/>
              </a:rPr>
              <a:t>02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1887200" y="4673600"/>
            <a:ext cx="4419600" cy="46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130"/>
              </a:lnSpc>
            </a:pPr>
            <a:r>
              <a:rPr lang="en-US" altLang="ko-KR" sz="3200" b="0" i="0" u="none" strike="noStrike" spc="-100" dirty="0">
                <a:solidFill>
                  <a:srgbClr val="545454"/>
                </a:solidFill>
                <a:latin typeface="Pretendard Light" panose="020B0600000101010101" charset="-127"/>
                <a:ea typeface="Pretendard Light" panose="020B0600000101010101" charset="-127"/>
              </a:rPr>
              <a:t>Server to Client </a:t>
            </a:r>
            <a:r>
              <a:rPr lang="ko-KR" altLang="en-US" sz="3200" b="0" i="0" u="none" strike="noStrike" spc="-100" dirty="0">
                <a:solidFill>
                  <a:srgbClr val="545454"/>
                </a:solidFill>
                <a:latin typeface="Pretendard Light" panose="020B0600000101010101" charset="-127"/>
                <a:ea typeface="Pretendard Light" panose="020B0600000101010101" charset="-127"/>
              </a:rPr>
              <a:t>프로그래밍</a:t>
            </a:r>
            <a:endParaRPr lang="ko-KR" sz="3200" b="0" i="0" u="none" strike="noStrike" spc="-100" dirty="0">
              <a:solidFill>
                <a:srgbClr val="545454"/>
              </a:solidFill>
              <a:latin typeface="Pretendard Light" panose="020B0600000101010101" charset="-127"/>
              <a:ea typeface="Pretendard Light" panose="020B0600000101010101" charset="-127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10096500" y="6845300"/>
            <a:ext cx="1638300" cy="1409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130"/>
              </a:lnSpc>
            </a:pPr>
            <a:r>
              <a:rPr lang="en-US" sz="7900" b="0" i="0" u="none" strike="noStrike" spc="-100">
                <a:solidFill>
                  <a:srgbClr val="C5CEDB"/>
                </a:solidFill>
                <a:latin typeface="Pretendard SemiBold"/>
              </a:rPr>
              <a:t>04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1929979" y="7308850"/>
            <a:ext cx="3767528" cy="46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130"/>
              </a:lnSpc>
            </a:pPr>
            <a:r>
              <a:rPr lang="ko-KR" altLang="en-US" sz="3200" b="0" i="0" u="none" strike="noStrike" spc="-100" dirty="0">
                <a:solidFill>
                  <a:srgbClr val="545454"/>
                </a:solidFill>
                <a:latin typeface="Pretendard Light" panose="020B0600000101010101" charset="-127"/>
                <a:ea typeface="Pretendard Light" panose="020B0600000101010101" charset="-127"/>
              </a:rPr>
              <a:t>기획의 중요성</a:t>
            </a:r>
            <a:endParaRPr lang="ko-KR" sz="3200" b="0" i="0" u="none" strike="noStrike" spc="-100" dirty="0">
              <a:solidFill>
                <a:srgbClr val="545454"/>
              </a:solidFill>
              <a:latin typeface="Pretendard Light" panose="020B0600000101010101" charset="-127"/>
              <a:ea typeface="Pretendard Light" panose="020B0600000101010101" charset="-127"/>
            </a:endParaRPr>
          </a:p>
        </p:txBody>
      </p:sp>
      <p:pic>
        <p:nvPicPr>
          <p:cNvPr id="32" name="Picture 13">
            <a:extLst>
              <a:ext uri="{FF2B5EF4-FFF2-40B4-BE49-F238E27FC236}">
                <a16:creationId xmlns:a16="http://schemas.microsoft.com/office/drawing/2014/main" id="{745B49D3-8E82-0040-90D6-CE219ABBD7F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69578" y="1471041"/>
            <a:ext cx="1504101" cy="1504101"/>
          </a:xfrm>
          <a:prstGeom prst="rect">
            <a:avLst/>
          </a:prstGeom>
        </p:spPr>
      </p:pic>
      <p:sp>
        <p:nvSpPr>
          <p:cNvPr id="33" name="TextBox 14">
            <a:extLst>
              <a:ext uri="{FF2B5EF4-FFF2-40B4-BE49-F238E27FC236}">
                <a16:creationId xmlns:a16="http://schemas.microsoft.com/office/drawing/2014/main" id="{67F88233-6D90-2C32-83EE-5F378E98993C}"/>
              </a:ext>
            </a:extLst>
          </p:cNvPr>
          <p:cNvSpPr txBox="1"/>
          <p:nvPr/>
        </p:nvSpPr>
        <p:spPr>
          <a:xfrm>
            <a:off x="4647364" y="1764583"/>
            <a:ext cx="1105736" cy="89306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5400" b="0" i="0" u="none" strike="noStrike" spc="100" dirty="0">
                <a:solidFill>
                  <a:srgbClr val="545454"/>
                </a:solidFill>
                <a:latin typeface="Pretendard Regular"/>
              </a:rPr>
              <a:t>06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A92319-20C9-5382-6FE4-121296BB45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7BC91051-DBDD-F180-A5BA-07DC9083AA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600" y="698500"/>
            <a:ext cx="16802100" cy="89408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2C69830A-E2C7-91A3-7BA6-8FECB83E7A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30100" y="457200"/>
            <a:ext cx="1866900" cy="17399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49ED23DA-142A-80CA-1946-49B788F5CE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39900" y="457200"/>
            <a:ext cx="1866900" cy="17399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195370EB-5D81-6E70-E7E8-333FBB7708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600" y="863600"/>
            <a:ext cx="16802100" cy="87757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623C6951-FBDA-5870-A5EC-9DA13E8F5F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600" y="1028700"/>
            <a:ext cx="16802100" cy="86233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8EB4ECD2-D1EB-DBC8-0139-78B3DF0F63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0300" y="787400"/>
            <a:ext cx="1866900" cy="17399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BE08EBD0-FC60-7C73-CBCB-9910240EEB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6600" y="1181100"/>
            <a:ext cx="16802100" cy="845820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660C3722-9AA3-0598-01A1-F277C08F0D6E}"/>
              </a:ext>
            </a:extLst>
          </p:cNvPr>
          <p:cNvSpPr txBox="1"/>
          <p:nvPr/>
        </p:nvSpPr>
        <p:spPr>
          <a:xfrm>
            <a:off x="1358900" y="3111500"/>
            <a:ext cx="5181600" cy="2311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130"/>
              </a:lnSpc>
            </a:pPr>
            <a:r>
              <a:rPr lang="ko-KR" altLang="en-US" sz="8000" b="0" i="0" u="none" strike="noStrike" spc="-100" dirty="0">
                <a:solidFill>
                  <a:srgbClr val="545454"/>
                </a:solidFill>
                <a:ea typeface="Pretendard Medium"/>
              </a:rPr>
              <a:t>팀원 후기</a:t>
            </a:r>
            <a:endParaRPr lang="ko-KR" altLang="ko-KR" sz="8000" b="0" i="0" u="none" strike="noStrike" spc="-100" dirty="0">
              <a:solidFill>
                <a:srgbClr val="545454"/>
              </a:solidFill>
              <a:ea typeface="Pretendard Medium"/>
            </a:endParaRPr>
          </a:p>
        </p:txBody>
      </p:sp>
      <p:pic>
        <p:nvPicPr>
          <p:cNvPr id="12" name="Picture 12">
            <a:extLst>
              <a:ext uri="{FF2B5EF4-FFF2-40B4-BE49-F238E27FC236}">
                <a16:creationId xmlns:a16="http://schemas.microsoft.com/office/drawing/2014/main" id="{629094FB-C90D-06AB-A4B3-82DE0374D9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86800" y="1968500"/>
            <a:ext cx="7759700" cy="1244600"/>
          </a:xfrm>
          <a:prstGeom prst="rect">
            <a:avLst/>
          </a:prstGeom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id="{FC768083-9AF1-AC75-3393-3848CF4349B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05600" y="1968500"/>
            <a:ext cx="1866900" cy="1244600"/>
          </a:xfrm>
          <a:prstGeom prst="rect">
            <a:avLst/>
          </a:prstGeom>
        </p:spPr>
      </p:pic>
      <p:sp>
        <p:nvSpPr>
          <p:cNvPr id="14" name="TextBox 14">
            <a:extLst>
              <a:ext uri="{FF2B5EF4-FFF2-40B4-BE49-F238E27FC236}">
                <a16:creationId xmlns:a16="http://schemas.microsoft.com/office/drawing/2014/main" id="{88FF9996-10B0-041D-85D2-ED93192ABA80}"/>
              </a:ext>
            </a:extLst>
          </p:cNvPr>
          <p:cNvSpPr txBox="1"/>
          <p:nvPr/>
        </p:nvSpPr>
        <p:spPr>
          <a:xfrm>
            <a:off x="6946232" y="2334126"/>
            <a:ext cx="1295400" cy="647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3000" dirty="0">
                <a:solidFill>
                  <a:srgbClr val="545454"/>
                </a:solidFill>
                <a:latin typeface="Pretendard SemiBold"/>
              </a:rPr>
              <a:t>류민우</a:t>
            </a:r>
            <a:endParaRPr lang="en-US" sz="3000" b="0" i="0" u="none" strike="noStrike" dirty="0">
              <a:solidFill>
                <a:srgbClr val="545454"/>
              </a:solidFill>
              <a:latin typeface="Pretendard SemiBold"/>
            </a:endParaRP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E7F0492F-A88B-7FC8-1427-7EEF3A4B2E7A}"/>
              </a:ext>
            </a:extLst>
          </p:cNvPr>
          <p:cNvSpPr txBox="1"/>
          <p:nvPr/>
        </p:nvSpPr>
        <p:spPr>
          <a:xfrm>
            <a:off x="9245600" y="2362200"/>
            <a:ext cx="65024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130"/>
              </a:lnSpc>
            </a:pPr>
            <a:endParaRPr lang="ko-KR" sz="2400" b="0" i="0" u="none" strike="noStrike" spc="-100" dirty="0">
              <a:solidFill>
                <a:srgbClr val="545454"/>
              </a:solidFill>
              <a:ea typeface="Pretendard Regular"/>
            </a:endParaRPr>
          </a:p>
        </p:txBody>
      </p:sp>
      <p:pic>
        <p:nvPicPr>
          <p:cNvPr id="16" name="Picture 16">
            <a:extLst>
              <a:ext uri="{FF2B5EF4-FFF2-40B4-BE49-F238E27FC236}">
                <a16:creationId xmlns:a16="http://schemas.microsoft.com/office/drawing/2014/main" id="{60EAA1B9-1FD4-305E-94E8-42B258AFBA2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86800" y="3378200"/>
            <a:ext cx="7759700" cy="1244600"/>
          </a:xfrm>
          <a:prstGeom prst="rect">
            <a:avLst/>
          </a:prstGeom>
        </p:spPr>
      </p:pic>
      <p:pic>
        <p:nvPicPr>
          <p:cNvPr id="17" name="Picture 17">
            <a:extLst>
              <a:ext uri="{FF2B5EF4-FFF2-40B4-BE49-F238E27FC236}">
                <a16:creationId xmlns:a16="http://schemas.microsoft.com/office/drawing/2014/main" id="{35364848-523D-FD8D-3AA7-F91A5CAECBB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05600" y="3378200"/>
            <a:ext cx="1866900" cy="1244600"/>
          </a:xfrm>
          <a:prstGeom prst="rect">
            <a:avLst/>
          </a:prstGeom>
        </p:spPr>
      </p:pic>
      <p:sp>
        <p:nvSpPr>
          <p:cNvPr id="19" name="TextBox 19">
            <a:extLst>
              <a:ext uri="{FF2B5EF4-FFF2-40B4-BE49-F238E27FC236}">
                <a16:creationId xmlns:a16="http://schemas.microsoft.com/office/drawing/2014/main" id="{ED270B4B-B2AB-B626-0A4B-06914934D02E}"/>
              </a:ext>
            </a:extLst>
          </p:cNvPr>
          <p:cNvSpPr txBox="1"/>
          <p:nvPr/>
        </p:nvSpPr>
        <p:spPr>
          <a:xfrm>
            <a:off x="9245600" y="3784600"/>
            <a:ext cx="70485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130"/>
              </a:lnSpc>
            </a:pPr>
            <a:endParaRPr lang="ko-KR" sz="2400" b="0" i="0" u="none" strike="noStrike" spc="-100" dirty="0">
              <a:solidFill>
                <a:srgbClr val="545454"/>
              </a:solidFill>
              <a:ea typeface="Pretendard Regular"/>
            </a:endParaRPr>
          </a:p>
        </p:txBody>
      </p:sp>
      <p:pic>
        <p:nvPicPr>
          <p:cNvPr id="20" name="Picture 20">
            <a:extLst>
              <a:ext uri="{FF2B5EF4-FFF2-40B4-BE49-F238E27FC236}">
                <a16:creationId xmlns:a16="http://schemas.microsoft.com/office/drawing/2014/main" id="{43FBB07F-548C-7A8A-BFC9-D81477BE6F6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86800" y="4800600"/>
            <a:ext cx="7759700" cy="1244600"/>
          </a:xfrm>
          <a:prstGeom prst="rect">
            <a:avLst/>
          </a:prstGeom>
        </p:spPr>
      </p:pic>
      <p:pic>
        <p:nvPicPr>
          <p:cNvPr id="21" name="Picture 21">
            <a:extLst>
              <a:ext uri="{FF2B5EF4-FFF2-40B4-BE49-F238E27FC236}">
                <a16:creationId xmlns:a16="http://schemas.microsoft.com/office/drawing/2014/main" id="{B5A777D8-D883-5346-FF2E-0C6445EEAC4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05600" y="4800600"/>
            <a:ext cx="1866900" cy="1244600"/>
          </a:xfrm>
          <a:prstGeom prst="rect">
            <a:avLst/>
          </a:prstGeom>
        </p:spPr>
      </p:pic>
      <p:pic>
        <p:nvPicPr>
          <p:cNvPr id="24" name="Picture 24">
            <a:extLst>
              <a:ext uri="{FF2B5EF4-FFF2-40B4-BE49-F238E27FC236}">
                <a16:creationId xmlns:a16="http://schemas.microsoft.com/office/drawing/2014/main" id="{DCCDDF8F-367C-D943-FE0B-0F500B3C68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86800" y="6210300"/>
            <a:ext cx="7759700" cy="1244600"/>
          </a:xfrm>
          <a:prstGeom prst="rect">
            <a:avLst/>
          </a:prstGeom>
        </p:spPr>
      </p:pic>
      <p:pic>
        <p:nvPicPr>
          <p:cNvPr id="25" name="Picture 25">
            <a:extLst>
              <a:ext uri="{FF2B5EF4-FFF2-40B4-BE49-F238E27FC236}">
                <a16:creationId xmlns:a16="http://schemas.microsoft.com/office/drawing/2014/main" id="{DC482293-F74C-19E9-823A-2DAAC2EB799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05600" y="6210300"/>
            <a:ext cx="1866900" cy="1244600"/>
          </a:xfrm>
          <a:prstGeom prst="rect">
            <a:avLst/>
          </a:prstGeom>
        </p:spPr>
      </p:pic>
      <p:pic>
        <p:nvPicPr>
          <p:cNvPr id="28" name="Picture 28">
            <a:extLst>
              <a:ext uri="{FF2B5EF4-FFF2-40B4-BE49-F238E27FC236}">
                <a16:creationId xmlns:a16="http://schemas.microsoft.com/office/drawing/2014/main" id="{70E37D98-9EB0-0E3D-D3E1-B063CB1603E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86800" y="7620000"/>
            <a:ext cx="7759700" cy="1244600"/>
          </a:xfrm>
          <a:prstGeom prst="rect">
            <a:avLst/>
          </a:prstGeom>
        </p:spPr>
      </p:pic>
      <p:pic>
        <p:nvPicPr>
          <p:cNvPr id="29" name="Picture 29">
            <a:extLst>
              <a:ext uri="{FF2B5EF4-FFF2-40B4-BE49-F238E27FC236}">
                <a16:creationId xmlns:a16="http://schemas.microsoft.com/office/drawing/2014/main" id="{69C39C42-2E82-3E12-EA78-FF804879FA9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05600" y="7620000"/>
            <a:ext cx="1866900" cy="1244600"/>
          </a:xfrm>
          <a:prstGeom prst="rect">
            <a:avLst/>
          </a:prstGeom>
        </p:spPr>
      </p:pic>
      <p:pic>
        <p:nvPicPr>
          <p:cNvPr id="30" name="Picture 30">
            <a:extLst>
              <a:ext uri="{FF2B5EF4-FFF2-40B4-BE49-F238E27FC236}">
                <a16:creationId xmlns:a16="http://schemas.microsoft.com/office/drawing/2014/main" id="{68FE2531-E08D-2488-8E82-6A41F6299E8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94000" y="5689600"/>
            <a:ext cx="2921000" cy="2921000"/>
          </a:xfrm>
          <a:prstGeom prst="rect">
            <a:avLst/>
          </a:prstGeom>
        </p:spPr>
      </p:pic>
      <p:sp>
        <p:nvSpPr>
          <p:cNvPr id="33" name="TextBox 14">
            <a:extLst>
              <a:ext uri="{FF2B5EF4-FFF2-40B4-BE49-F238E27FC236}">
                <a16:creationId xmlns:a16="http://schemas.microsoft.com/office/drawing/2014/main" id="{19BC5870-474D-5105-201A-7443938874AA}"/>
              </a:ext>
            </a:extLst>
          </p:cNvPr>
          <p:cNvSpPr txBox="1"/>
          <p:nvPr/>
        </p:nvSpPr>
        <p:spPr>
          <a:xfrm>
            <a:off x="6991350" y="3657600"/>
            <a:ext cx="1295400" cy="647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3000" dirty="0" err="1">
                <a:solidFill>
                  <a:srgbClr val="545454"/>
                </a:solidFill>
                <a:latin typeface="Pretendard SemiBold"/>
              </a:rPr>
              <a:t>황하제</a:t>
            </a:r>
            <a:endParaRPr lang="en-US" sz="3000" b="0" i="0" u="none" strike="noStrike" dirty="0">
              <a:solidFill>
                <a:srgbClr val="545454"/>
              </a:solidFill>
              <a:latin typeface="Pretendard SemiBold"/>
            </a:endParaRPr>
          </a:p>
        </p:txBody>
      </p:sp>
      <p:sp>
        <p:nvSpPr>
          <p:cNvPr id="34" name="TextBox 14">
            <a:extLst>
              <a:ext uri="{FF2B5EF4-FFF2-40B4-BE49-F238E27FC236}">
                <a16:creationId xmlns:a16="http://schemas.microsoft.com/office/drawing/2014/main" id="{50542931-9996-15E4-5019-6C0444B50B4F}"/>
              </a:ext>
            </a:extLst>
          </p:cNvPr>
          <p:cNvSpPr txBox="1"/>
          <p:nvPr/>
        </p:nvSpPr>
        <p:spPr>
          <a:xfrm>
            <a:off x="6946900" y="5110747"/>
            <a:ext cx="1295400" cy="647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3000" dirty="0" err="1">
                <a:solidFill>
                  <a:srgbClr val="545454"/>
                </a:solidFill>
                <a:latin typeface="Pretendard SemiBold"/>
              </a:rPr>
              <a:t>백두현</a:t>
            </a:r>
            <a:endParaRPr lang="en-US" sz="3000" b="0" i="0" u="none" strike="noStrike" dirty="0">
              <a:solidFill>
                <a:srgbClr val="545454"/>
              </a:solidFill>
              <a:latin typeface="Pretendard SemiBold"/>
            </a:endParaRPr>
          </a:p>
        </p:txBody>
      </p:sp>
      <p:sp>
        <p:nvSpPr>
          <p:cNvPr id="35" name="TextBox 14">
            <a:extLst>
              <a:ext uri="{FF2B5EF4-FFF2-40B4-BE49-F238E27FC236}">
                <a16:creationId xmlns:a16="http://schemas.microsoft.com/office/drawing/2014/main" id="{9CFE719E-7D3A-657B-0E9D-9A76E2E5863F}"/>
              </a:ext>
            </a:extLst>
          </p:cNvPr>
          <p:cNvSpPr txBox="1"/>
          <p:nvPr/>
        </p:nvSpPr>
        <p:spPr>
          <a:xfrm>
            <a:off x="6991350" y="6456947"/>
            <a:ext cx="1295400" cy="647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3000" dirty="0" err="1">
                <a:solidFill>
                  <a:srgbClr val="545454"/>
                </a:solidFill>
                <a:latin typeface="Pretendard SemiBold"/>
              </a:rPr>
              <a:t>고나영</a:t>
            </a:r>
            <a:endParaRPr lang="en-US" sz="3000" b="0" i="0" u="none" strike="noStrike" dirty="0">
              <a:solidFill>
                <a:srgbClr val="545454"/>
              </a:solidFill>
              <a:latin typeface="Pretendard SemiBold"/>
            </a:endParaRPr>
          </a:p>
        </p:txBody>
      </p:sp>
      <p:sp>
        <p:nvSpPr>
          <p:cNvPr id="36" name="TextBox 14">
            <a:extLst>
              <a:ext uri="{FF2B5EF4-FFF2-40B4-BE49-F238E27FC236}">
                <a16:creationId xmlns:a16="http://schemas.microsoft.com/office/drawing/2014/main" id="{F0A7FCE1-F0A4-7FA1-3DB6-8F83F00D1D35}"/>
              </a:ext>
            </a:extLst>
          </p:cNvPr>
          <p:cNvSpPr txBox="1"/>
          <p:nvPr/>
        </p:nvSpPr>
        <p:spPr>
          <a:xfrm>
            <a:off x="6949741" y="7918450"/>
            <a:ext cx="1295400" cy="647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3000" dirty="0">
                <a:solidFill>
                  <a:srgbClr val="545454"/>
                </a:solidFill>
                <a:latin typeface="Pretendard SemiBold"/>
              </a:rPr>
              <a:t>박주현</a:t>
            </a:r>
            <a:endParaRPr lang="en-US" sz="3000" b="0" i="0" u="none" strike="noStrike" dirty="0">
              <a:solidFill>
                <a:srgbClr val="545454"/>
              </a:solidFill>
              <a:latin typeface="Pretendard SemiBold"/>
            </a:endParaRPr>
          </a:p>
        </p:txBody>
      </p:sp>
      <p:pic>
        <p:nvPicPr>
          <p:cNvPr id="18" name="Picture 13">
            <a:extLst>
              <a:ext uri="{FF2B5EF4-FFF2-40B4-BE49-F238E27FC236}">
                <a16:creationId xmlns:a16="http://schemas.microsoft.com/office/drawing/2014/main" id="{4D57B5C4-6725-1121-2728-A3E7BE4C3FF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00658" y="1531199"/>
            <a:ext cx="1504101" cy="1504101"/>
          </a:xfrm>
          <a:prstGeom prst="rect">
            <a:avLst/>
          </a:prstGeom>
        </p:spPr>
      </p:pic>
      <p:sp>
        <p:nvSpPr>
          <p:cNvPr id="22" name="TextBox 14">
            <a:extLst>
              <a:ext uri="{FF2B5EF4-FFF2-40B4-BE49-F238E27FC236}">
                <a16:creationId xmlns:a16="http://schemas.microsoft.com/office/drawing/2014/main" id="{38AD0920-F612-EC4A-2C71-1A9E08A32D76}"/>
              </a:ext>
            </a:extLst>
          </p:cNvPr>
          <p:cNvSpPr txBox="1"/>
          <p:nvPr/>
        </p:nvSpPr>
        <p:spPr>
          <a:xfrm>
            <a:off x="3378444" y="1824741"/>
            <a:ext cx="1105736" cy="89306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5400" b="0" i="0" u="none" strike="noStrike" spc="100" dirty="0">
                <a:solidFill>
                  <a:srgbClr val="545454"/>
                </a:solidFill>
                <a:latin typeface="Pretendard Regular"/>
              </a:rPr>
              <a:t>06</a:t>
            </a:r>
          </a:p>
        </p:txBody>
      </p:sp>
      <p:sp>
        <p:nvSpPr>
          <p:cNvPr id="9" name="TextBox 23">
            <a:extLst>
              <a:ext uri="{FF2B5EF4-FFF2-40B4-BE49-F238E27FC236}">
                <a16:creationId xmlns:a16="http://schemas.microsoft.com/office/drawing/2014/main" id="{2F3D978E-61EA-AB32-9153-70AE9C3817E8}"/>
              </a:ext>
            </a:extLst>
          </p:cNvPr>
          <p:cNvSpPr txBox="1"/>
          <p:nvPr/>
        </p:nvSpPr>
        <p:spPr>
          <a:xfrm>
            <a:off x="9078496" y="2382587"/>
            <a:ext cx="66040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130"/>
              </a:lnSpc>
            </a:pPr>
            <a:r>
              <a:rPr lang="ko-KR" altLang="en-US" sz="2400" spc="-100" dirty="0">
                <a:solidFill>
                  <a:srgbClr val="545454"/>
                </a:solidFill>
                <a:ea typeface="Pretendard Regular"/>
              </a:rPr>
              <a:t>따라와준 팀원들 모두 고생했고</a:t>
            </a:r>
            <a:r>
              <a:rPr lang="en-US" altLang="ko-KR" sz="2400" spc="-100" dirty="0">
                <a:solidFill>
                  <a:srgbClr val="545454"/>
                </a:solidFill>
                <a:ea typeface="Pretendard Regular"/>
              </a:rPr>
              <a:t>,</a:t>
            </a:r>
            <a:br>
              <a:rPr lang="en-US" altLang="ko-KR" sz="2400" spc="-100" dirty="0">
                <a:solidFill>
                  <a:srgbClr val="545454"/>
                </a:solidFill>
                <a:ea typeface="Pretendard Regular"/>
              </a:rPr>
            </a:br>
            <a:r>
              <a:rPr lang="ko-KR" altLang="en-US" sz="2400" spc="-100" dirty="0">
                <a:solidFill>
                  <a:srgbClr val="545454"/>
                </a:solidFill>
                <a:ea typeface="Pretendard Regular"/>
              </a:rPr>
              <a:t>메인 서버 진짜 고생 많았다</a:t>
            </a:r>
            <a:r>
              <a:rPr lang="en-US" altLang="ko-KR" sz="2400" spc="-100" dirty="0">
                <a:solidFill>
                  <a:srgbClr val="545454"/>
                </a:solidFill>
                <a:ea typeface="Pretendard Regular"/>
              </a:rPr>
              <a:t>.</a:t>
            </a:r>
            <a:br>
              <a:rPr lang="en-US" altLang="ko-KR" sz="2400" spc="-100" dirty="0">
                <a:solidFill>
                  <a:srgbClr val="545454"/>
                </a:solidFill>
                <a:ea typeface="Pretendard Regular"/>
              </a:rPr>
            </a:br>
            <a:r>
              <a:rPr lang="ko-KR" altLang="en-US" sz="2400" spc="-100" dirty="0">
                <a:solidFill>
                  <a:srgbClr val="545454"/>
                </a:solidFill>
                <a:ea typeface="Pretendard Regular"/>
              </a:rPr>
              <a:t>코딩 하는 법 새로 여러가지 배우는 기회가 된 것 같다</a:t>
            </a:r>
            <a:r>
              <a:rPr lang="en-US" altLang="ko-KR" sz="2400" spc="-100" dirty="0">
                <a:solidFill>
                  <a:srgbClr val="545454"/>
                </a:solidFill>
                <a:ea typeface="Pretendard Regular"/>
              </a:rPr>
              <a:t>.</a:t>
            </a:r>
            <a:endParaRPr lang="ko-KR" sz="2400" b="0" i="0" u="none" strike="noStrike" spc="-100" dirty="0">
              <a:solidFill>
                <a:srgbClr val="545454"/>
              </a:solidFill>
              <a:ea typeface="Pretendard Regular"/>
            </a:endParaRPr>
          </a:p>
        </p:txBody>
      </p:sp>
      <p:sp>
        <p:nvSpPr>
          <p:cNvPr id="31" name="TextBox 23">
            <a:extLst>
              <a:ext uri="{FF2B5EF4-FFF2-40B4-BE49-F238E27FC236}">
                <a16:creationId xmlns:a16="http://schemas.microsoft.com/office/drawing/2014/main" id="{52DB1E63-20FE-1C35-1660-34742FA97FA0}"/>
              </a:ext>
            </a:extLst>
          </p:cNvPr>
          <p:cNvSpPr txBox="1"/>
          <p:nvPr/>
        </p:nvSpPr>
        <p:spPr>
          <a:xfrm>
            <a:off x="8928100" y="8026400"/>
            <a:ext cx="71501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130"/>
              </a:lnSpc>
            </a:pPr>
            <a:r>
              <a:rPr lang="ko-KR" altLang="en-US" sz="2400" spc="-100" dirty="0">
                <a:solidFill>
                  <a:srgbClr val="545454"/>
                </a:solidFill>
                <a:ea typeface="Pretendard Regular"/>
              </a:rPr>
              <a:t>팀워크의 중요성을 많이 느꼈고</a:t>
            </a:r>
            <a:r>
              <a:rPr lang="en-US" altLang="ko-KR" sz="2400" spc="-100" dirty="0">
                <a:solidFill>
                  <a:srgbClr val="545454"/>
                </a:solidFill>
                <a:ea typeface="Pretendard Regular"/>
              </a:rPr>
              <a:t>, </a:t>
            </a:r>
            <a:r>
              <a:rPr lang="ko-KR" altLang="en-US" sz="2400" spc="-100" dirty="0">
                <a:solidFill>
                  <a:srgbClr val="545454"/>
                </a:solidFill>
                <a:ea typeface="Pretendard Regular"/>
              </a:rPr>
              <a:t>중간중간 어려운 점도 있었지만 이를 통해 해결해 나가는 능력을 기를 수 있었던 것 같다</a:t>
            </a:r>
            <a:r>
              <a:rPr lang="en-US" altLang="ko-KR" sz="2400" spc="-100" dirty="0">
                <a:solidFill>
                  <a:srgbClr val="545454"/>
                </a:solidFill>
                <a:ea typeface="Pretendard Regular"/>
              </a:rPr>
              <a:t>.</a:t>
            </a:r>
            <a:endParaRPr lang="ko-KR" sz="2400" b="0" i="0" u="none" strike="noStrike" spc="-100" dirty="0">
              <a:solidFill>
                <a:srgbClr val="545454"/>
              </a:solidFill>
              <a:ea typeface="Pretendard Regular"/>
            </a:endParaRPr>
          </a:p>
        </p:txBody>
      </p:sp>
      <p:sp>
        <p:nvSpPr>
          <p:cNvPr id="37" name="TextBox 23">
            <a:extLst>
              <a:ext uri="{FF2B5EF4-FFF2-40B4-BE49-F238E27FC236}">
                <a16:creationId xmlns:a16="http://schemas.microsoft.com/office/drawing/2014/main" id="{FA0C00A2-E026-5FC6-A9B4-DCA6DF22F03E}"/>
              </a:ext>
            </a:extLst>
          </p:cNvPr>
          <p:cNvSpPr txBox="1"/>
          <p:nvPr/>
        </p:nvSpPr>
        <p:spPr>
          <a:xfrm>
            <a:off x="9078496" y="3790950"/>
            <a:ext cx="7482304" cy="50165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130"/>
              </a:lnSpc>
            </a:pPr>
            <a:r>
              <a:rPr lang="ko-KR" altLang="en-US" sz="2400" b="0" i="0" u="none" strike="noStrike" spc="-100" dirty="0">
                <a:solidFill>
                  <a:srgbClr val="545454"/>
                </a:solidFill>
                <a:ea typeface="Pretendard Regular"/>
              </a:rPr>
              <a:t>서버와 </a:t>
            </a:r>
            <a:r>
              <a:rPr lang="ko-KR" altLang="en-US" sz="2400" b="0" i="0" u="none" strike="noStrike" spc="-100" dirty="0" err="1">
                <a:solidFill>
                  <a:srgbClr val="545454"/>
                </a:solidFill>
                <a:ea typeface="Pretendard Regular"/>
              </a:rPr>
              <a:t>클라가</a:t>
            </a:r>
            <a:r>
              <a:rPr lang="ko-KR" altLang="en-US" sz="2400" b="0" i="0" u="none" strike="noStrike" spc="-100" dirty="0">
                <a:solidFill>
                  <a:srgbClr val="545454"/>
                </a:solidFill>
                <a:ea typeface="Pretendard Regular"/>
              </a:rPr>
              <a:t> 통신할 때 패킷이 어떤 정보를 담고 있는지</a:t>
            </a:r>
            <a:r>
              <a:rPr lang="en-US" altLang="ko-KR" sz="2400" spc="-100" dirty="0">
                <a:solidFill>
                  <a:srgbClr val="545454"/>
                </a:solidFill>
                <a:ea typeface="Pretendard Regular"/>
              </a:rPr>
              <a:t>, </a:t>
            </a:r>
            <a:r>
              <a:rPr lang="ko-KR" altLang="en-US" sz="2400" spc="-100" dirty="0">
                <a:solidFill>
                  <a:srgbClr val="545454"/>
                </a:solidFill>
                <a:ea typeface="Pretendard Regular"/>
              </a:rPr>
              <a:t>받은 패킷을 어떻게 해석할지 미리 정의하고 공유하는 게 힘들었다</a:t>
            </a:r>
            <a:r>
              <a:rPr lang="en-US" altLang="ko-KR" sz="2400" spc="-100" dirty="0">
                <a:solidFill>
                  <a:srgbClr val="545454"/>
                </a:solidFill>
                <a:ea typeface="Pretendard Regular"/>
              </a:rPr>
              <a:t>.</a:t>
            </a:r>
            <a:br>
              <a:rPr lang="en-US" altLang="ko-KR" sz="2400" spc="-100" dirty="0">
                <a:solidFill>
                  <a:srgbClr val="545454"/>
                </a:solidFill>
                <a:ea typeface="Pretendard Regular"/>
              </a:rPr>
            </a:br>
            <a:r>
              <a:rPr lang="ko-KR" altLang="en-US" sz="2400" spc="-100" dirty="0">
                <a:solidFill>
                  <a:srgbClr val="545454"/>
                </a:solidFill>
                <a:ea typeface="Pretendard Regular"/>
              </a:rPr>
              <a:t>그리고 역직렬화가 의도한 대로 안될 때가 있어 시간을 소모했다</a:t>
            </a:r>
            <a:r>
              <a:rPr lang="en-US" altLang="ko-KR" sz="2400" spc="-100" dirty="0">
                <a:solidFill>
                  <a:srgbClr val="545454"/>
                </a:solidFill>
                <a:ea typeface="Pretendard Regular"/>
              </a:rPr>
              <a:t>.</a:t>
            </a:r>
            <a:endParaRPr lang="ko-KR" sz="2400" b="0" i="0" u="none" strike="noStrike" spc="-100" dirty="0">
              <a:solidFill>
                <a:srgbClr val="545454"/>
              </a:solidFill>
              <a:ea typeface="Pretendard Regular"/>
            </a:endParaRPr>
          </a:p>
        </p:txBody>
      </p:sp>
      <p:sp>
        <p:nvSpPr>
          <p:cNvPr id="27" name="TextBox 23">
            <a:extLst>
              <a:ext uri="{FF2B5EF4-FFF2-40B4-BE49-F238E27FC236}">
                <a16:creationId xmlns:a16="http://schemas.microsoft.com/office/drawing/2014/main" id="{60C7DC6A-FA7F-702D-4C76-CE1C41734ECA}"/>
              </a:ext>
            </a:extLst>
          </p:cNvPr>
          <p:cNvSpPr txBox="1"/>
          <p:nvPr/>
        </p:nvSpPr>
        <p:spPr>
          <a:xfrm>
            <a:off x="9144000" y="6629400"/>
            <a:ext cx="66040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130"/>
              </a:lnSpc>
            </a:pPr>
            <a:r>
              <a:rPr lang="ko-KR" altLang="en-US" sz="2400" spc="-100" dirty="0">
                <a:solidFill>
                  <a:srgbClr val="545454"/>
                </a:solidFill>
                <a:ea typeface="Pretendard Regular"/>
              </a:rPr>
              <a:t>유니티에 대해 많이 </a:t>
            </a:r>
            <a:r>
              <a:rPr lang="ko-KR" altLang="en-US" sz="2400" spc="-100" dirty="0" err="1">
                <a:solidFill>
                  <a:srgbClr val="545454"/>
                </a:solidFill>
                <a:ea typeface="Pretendard Regular"/>
              </a:rPr>
              <a:t>미숙했었는데</a:t>
            </a:r>
            <a:r>
              <a:rPr lang="ko-KR" altLang="en-US" sz="2400" spc="-100" dirty="0">
                <a:solidFill>
                  <a:srgbClr val="545454"/>
                </a:solidFill>
                <a:ea typeface="Pretendard Regular"/>
              </a:rPr>
              <a:t> 많이 알아가는 기회가 된 것 같다</a:t>
            </a:r>
            <a:r>
              <a:rPr lang="en-US" altLang="ko-KR" sz="2400" spc="-100" dirty="0">
                <a:solidFill>
                  <a:srgbClr val="545454"/>
                </a:solidFill>
                <a:ea typeface="Pretendard Regular"/>
              </a:rPr>
              <a:t>.</a:t>
            </a:r>
            <a:endParaRPr lang="ko-KR" sz="2400" b="0" i="0" u="none" strike="noStrike" spc="-100" dirty="0">
              <a:solidFill>
                <a:srgbClr val="545454"/>
              </a:solidFill>
              <a:ea typeface="Pretendard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0413302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6DC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600" y="698500"/>
            <a:ext cx="16802100" cy="8940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30100" y="457200"/>
            <a:ext cx="1866900" cy="1739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39900" y="457200"/>
            <a:ext cx="1866900" cy="1739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600" y="863600"/>
            <a:ext cx="16802100" cy="8775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600" y="1028700"/>
            <a:ext cx="16802100" cy="86233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0300" y="787400"/>
            <a:ext cx="1866900" cy="17399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6600" y="1181100"/>
            <a:ext cx="16802100" cy="84582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73200" y="3162300"/>
            <a:ext cx="15316200" cy="127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5600700" y="1701800"/>
            <a:ext cx="83820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130"/>
              </a:lnSpc>
            </a:pPr>
            <a:r>
              <a:rPr lang="ko-KR" altLang="en-US" sz="7300" b="0" i="0" u="none" strike="noStrike" spc="-500" dirty="0">
                <a:solidFill>
                  <a:srgbClr val="545454"/>
                </a:solidFill>
                <a:ea typeface="Pretendard Medium"/>
              </a:rPr>
              <a:t>주제 선정 배경</a:t>
            </a:r>
            <a:endParaRPr lang="ko-KR" sz="7300" b="0" i="0" u="none" strike="noStrike" spc="-500" dirty="0">
              <a:solidFill>
                <a:srgbClr val="545454"/>
              </a:solidFill>
              <a:ea typeface="Pretendard Medium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0347826" y="5143499"/>
            <a:ext cx="6261100" cy="332840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just">
              <a:lnSpc>
                <a:spcPct val="174299"/>
              </a:lnSpc>
            </a:pPr>
            <a:r>
              <a:rPr lang="ko-KR" altLang="en-US" sz="2000" dirty="0">
                <a:solidFill>
                  <a:srgbClr val="545454"/>
                </a:solidFill>
                <a:latin typeface="Pretendard Light"/>
                <a:ea typeface="Pretendard Light"/>
              </a:rPr>
              <a:t>요즘 한창 </a:t>
            </a:r>
            <a:r>
              <a:rPr lang="ko-KR" altLang="en-US" sz="2000" dirty="0" err="1">
                <a:solidFill>
                  <a:srgbClr val="545454"/>
                </a:solidFill>
                <a:latin typeface="Pretendard Light"/>
                <a:ea typeface="Pretendard Light"/>
              </a:rPr>
              <a:t>핫한</a:t>
            </a:r>
            <a:r>
              <a:rPr lang="ko-KR" altLang="en-US" sz="2000" dirty="0">
                <a:solidFill>
                  <a:srgbClr val="545454"/>
                </a:solidFill>
                <a:latin typeface="Pretendard Light"/>
                <a:ea typeface="Pretendard Light"/>
              </a:rPr>
              <a:t> </a:t>
            </a:r>
            <a:r>
              <a:rPr lang="ko-KR" altLang="en-US" sz="2000" dirty="0" err="1">
                <a:solidFill>
                  <a:srgbClr val="545454"/>
                </a:solidFill>
                <a:latin typeface="Pretendard Light"/>
                <a:ea typeface="Pretendard Light"/>
              </a:rPr>
              <a:t>티니핑</a:t>
            </a:r>
            <a:r>
              <a:rPr lang="en-US" altLang="ko-KR" sz="2000" dirty="0">
                <a:solidFill>
                  <a:srgbClr val="545454"/>
                </a:solidFill>
                <a:latin typeface="Pretendard Light"/>
                <a:ea typeface="Pretendard Light"/>
              </a:rPr>
              <a:t>, </a:t>
            </a:r>
            <a:r>
              <a:rPr lang="ko-KR" altLang="en-US" sz="2000" dirty="0">
                <a:solidFill>
                  <a:srgbClr val="545454"/>
                </a:solidFill>
                <a:latin typeface="Pretendard Light"/>
                <a:ea typeface="Pretendard Light"/>
              </a:rPr>
              <a:t>팀 이름인 </a:t>
            </a:r>
            <a:r>
              <a:rPr lang="ko-KR" altLang="en-US" sz="2000" dirty="0" err="1">
                <a:solidFill>
                  <a:srgbClr val="545454"/>
                </a:solidFill>
                <a:latin typeface="Pretendard Light"/>
                <a:ea typeface="Pretendard Light"/>
              </a:rPr>
              <a:t>티씨피아이핑을</a:t>
            </a:r>
            <a:r>
              <a:rPr lang="ko-KR" altLang="en-US" sz="2000" dirty="0">
                <a:solidFill>
                  <a:srgbClr val="545454"/>
                </a:solidFill>
                <a:latin typeface="Pretendard Light"/>
                <a:ea typeface="Pretendard Light"/>
              </a:rPr>
              <a:t> 보고 유튜브에서 종종 보게 된 </a:t>
            </a:r>
            <a:r>
              <a:rPr lang="ko-KR" altLang="en-US" sz="2000" dirty="0" err="1">
                <a:solidFill>
                  <a:srgbClr val="545454"/>
                </a:solidFill>
                <a:latin typeface="Pretendard Light"/>
                <a:ea typeface="Pretendard Light"/>
              </a:rPr>
              <a:t>티니핑</a:t>
            </a:r>
            <a:r>
              <a:rPr lang="ko-KR" altLang="en-US" sz="2000" dirty="0">
                <a:solidFill>
                  <a:srgbClr val="545454"/>
                </a:solidFill>
                <a:latin typeface="Pretendard Light"/>
                <a:ea typeface="Pretendard Light"/>
              </a:rPr>
              <a:t> 이름 맞추기가 생각이 났습니다</a:t>
            </a:r>
            <a:r>
              <a:rPr lang="en-US" altLang="ko-KR" sz="2000" dirty="0">
                <a:solidFill>
                  <a:srgbClr val="545454"/>
                </a:solidFill>
                <a:latin typeface="Pretendard Light"/>
                <a:ea typeface="Pretendard Light"/>
              </a:rPr>
              <a:t>.</a:t>
            </a:r>
          </a:p>
          <a:p>
            <a:pPr lvl="0" algn="just">
              <a:lnSpc>
                <a:spcPct val="174299"/>
              </a:lnSpc>
            </a:pPr>
            <a:br>
              <a:rPr lang="en-US" altLang="ko-KR" sz="2000" dirty="0">
                <a:solidFill>
                  <a:srgbClr val="545454"/>
                </a:solidFill>
                <a:latin typeface="Pretendard Light"/>
                <a:ea typeface="Pretendard Light"/>
              </a:rPr>
            </a:br>
            <a:r>
              <a:rPr lang="ko-KR" altLang="en-US" sz="2000" dirty="0">
                <a:solidFill>
                  <a:srgbClr val="545454"/>
                </a:solidFill>
                <a:latin typeface="Pretendard Light"/>
                <a:ea typeface="Pretendard Light"/>
              </a:rPr>
              <a:t>구현이 크게 복잡하지 않고 충분한 게임성이 있어 선택했습니다</a:t>
            </a:r>
            <a:r>
              <a:rPr lang="en-US" altLang="ko-KR" sz="2000" dirty="0">
                <a:solidFill>
                  <a:srgbClr val="545454"/>
                </a:solidFill>
                <a:latin typeface="Pretendard Light"/>
                <a:ea typeface="Pretendard Light"/>
              </a:rPr>
              <a:t>.</a:t>
            </a:r>
            <a:r>
              <a:rPr lang="ko-KR" altLang="en-US" sz="2000" dirty="0">
                <a:solidFill>
                  <a:srgbClr val="545454"/>
                </a:solidFill>
                <a:latin typeface="Pretendard Light"/>
                <a:ea typeface="Pretendard Light"/>
              </a:rPr>
              <a:t> </a:t>
            </a:r>
            <a:endParaRPr lang="en-US" sz="2000" b="0" i="0" u="none" strike="noStrike" dirty="0">
              <a:solidFill>
                <a:srgbClr val="545454"/>
              </a:solidFill>
              <a:latin typeface="Pretendard Light"/>
            </a:endParaRP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95426" y="4064000"/>
            <a:ext cx="6565900" cy="7239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10703426" y="4178300"/>
            <a:ext cx="5549900" cy="46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130"/>
              </a:lnSpc>
            </a:pPr>
            <a:r>
              <a:rPr lang="ko-KR" altLang="en-US" sz="2600" b="0" i="0" u="none" strike="noStrike" spc="-200" dirty="0" err="1">
                <a:solidFill>
                  <a:srgbClr val="545454"/>
                </a:solidFill>
                <a:ea typeface="Pretendard Medium"/>
              </a:rPr>
              <a:t>티니핑</a:t>
            </a:r>
            <a:r>
              <a:rPr lang="ko-KR" altLang="en-US" sz="2600" b="0" i="0" u="none" strike="noStrike" spc="-200" dirty="0">
                <a:solidFill>
                  <a:srgbClr val="545454"/>
                </a:solidFill>
                <a:ea typeface="Pretendard Medium"/>
              </a:rPr>
              <a:t> 맞추기</a:t>
            </a:r>
            <a:r>
              <a:rPr lang="en-US" altLang="ko-KR" sz="2600" b="0" i="0" u="none" strike="noStrike" spc="-200" dirty="0">
                <a:solidFill>
                  <a:srgbClr val="545454"/>
                </a:solidFill>
                <a:ea typeface="Pretendard Medium"/>
              </a:rPr>
              <a:t>!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C3205659-D56A-B007-4DB3-23073765A24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19531" y="4015874"/>
            <a:ext cx="8362338" cy="4920915"/>
          </a:xfrm>
          <a:prstGeom prst="rect">
            <a:avLst/>
          </a:prstGeom>
        </p:spPr>
      </p:pic>
      <p:pic>
        <p:nvPicPr>
          <p:cNvPr id="11" name="Picture 13">
            <a:extLst>
              <a:ext uri="{FF2B5EF4-FFF2-40B4-BE49-F238E27FC236}">
                <a16:creationId xmlns:a16="http://schemas.microsoft.com/office/drawing/2014/main" id="{E43942F2-04F8-9B0E-AAE8-C4DCF43379E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65731" y="1494436"/>
            <a:ext cx="1504101" cy="1504101"/>
          </a:xfrm>
          <a:prstGeom prst="rect">
            <a:avLst/>
          </a:prstGeom>
        </p:spPr>
      </p:pic>
      <p:sp>
        <p:nvSpPr>
          <p:cNvPr id="17" name="TextBox 14">
            <a:extLst>
              <a:ext uri="{FF2B5EF4-FFF2-40B4-BE49-F238E27FC236}">
                <a16:creationId xmlns:a16="http://schemas.microsoft.com/office/drawing/2014/main" id="{76CBE0F1-5424-3A66-B6A0-F8793FDF29C1}"/>
              </a:ext>
            </a:extLst>
          </p:cNvPr>
          <p:cNvSpPr txBox="1"/>
          <p:nvPr/>
        </p:nvSpPr>
        <p:spPr>
          <a:xfrm>
            <a:off x="3943517" y="1787978"/>
            <a:ext cx="1105736" cy="89306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5400" b="0" i="0" u="none" strike="noStrike" spc="100" dirty="0">
                <a:solidFill>
                  <a:srgbClr val="545454"/>
                </a:solidFill>
                <a:latin typeface="Pretendard Regular"/>
              </a:rPr>
              <a:t>0</a:t>
            </a:r>
            <a:r>
              <a:rPr lang="en-US" sz="5400" spc="100" dirty="0">
                <a:solidFill>
                  <a:srgbClr val="545454"/>
                </a:solidFill>
                <a:latin typeface="Pretendard Regular"/>
              </a:rPr>
              <a:t>1</a:t>
            </a:r>
            <a:endParaRPr lang="en-US" sz="5400" b="0" i="0" u="none" strike="noStrike" spc="100" dirty="0">
              <a:solidFill>
                <a:srgbClr val="545454"/>
              </a:solidFill>
              <a:latin typeface="Pretendard Regular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6DC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600" y="698500"/>
            <a:ext cx="16802100" cy="8940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30100" y="457200"/>
            <a:ext cx="1866900" cy="1739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39900" y="457200"/>
            <a:ext cx="1866900" cy="1739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600" y="863600"/>
            <a:ext cx="16802100" cy="8775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600" y="1028700"/>
            <a:ext cx="16802100" cy="86233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0300" y="787400"/>
            <a:ext cx="1866900" cy="17399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6600" y="1181100"/>
            <a:ext cx="16802100" cy="84582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358900" y="3111500"/>
            <a:ext cx="5181600" cy="2311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130"/>
              </a:lnSpc>
            </a:pPr>
            <a:r>
              <a:rPr lang="ko-KR" altLang="en-US" sz="8000" b="0" i="0" u="none" strike="noStrike" spc="-100" dirty="0">
                <a:solidFill>
                  <a:srgbClr val="545454"/>
                </a:solidFill>
                <a:ea typeface="Pretendard Medium"/>
              </a:rPr>
              <a:t>팀원 업무 분배 </a:t>
            </a:r>
            <a:endParaRPr lang="ko-KR" altLang="ko-KR" sz="8000" b="0" i="0" u="none" strike="noStrike" spc="-100" dirty="0">
              <a:solidFill>
                <a:srgbClr val="545454"/>
              </a:solidFill>
              <a:ea typeface="Pretendard Medium"/>
            </a:endParaRP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86800" y="1968500"/>
            <a:ext cx="7759700" cy="12446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05600" y="1968500"/>
            <a:ext cx="1866900" cy="12446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6946232" y="2334126"/>
            <a:ext cx="1295400" cy="647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3000" dirty="0">
                <a:solidFill>
                  <a:srgbClr val="545454"/>
                </a:solidFill>
                <a:latin typeface="Pretendard SemiBold"/>
              </a:rPr>
              <a:t>류민우</a:t>
            </a:r>
            <a:endParaRPr lang="en-US" sz="3000" b="0" i="0" u="none" strike="noStrike" dirty="0">
              <a:solidFill>
                <a:srgbClr val="545454"/>
              </a:solidFill>
              <a:latin typeface="Pretendard Semi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9245600" y="2362200"/>
            <a:ext cx="65024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130"/>
              </a:lnSpc>
            </a:pPr>
            <a:r>
              <a:rPr lang="en-US" altLang="ko-KR" sz="2400" spc="-100" dirty="0">
                <a:solidFill>
                  <a:srgbClr val="545454"/>
                </a:solidFill>
                <a:ea typeface="Pretendard Regular"/>
              </a:rPr>
              <a:t>PM, </a:t>
            </a:r>
            <a:r>
              <a:rPr lang="ko-KR" altLang="en-US" sz="2400" spc="-100" dirty="0">
                <a:solidFill>
                  <a:srgbClr val="545454"/>
                </a:solidFill>
                <a:ea typeface="Pretendard Regular"/>
              </a:rPr>
              <a:t>서브 서버 </a:t>
            </a:r>
            <a:r>
              <a:rPr lang="ko-KR" altLang="en-US" sz="2400" b="0" i="0" u="none" strike="noStrike" spc="-100" dirty="0">
                <a:solidFill>
                  <a:srgbClr val="545454"/>
                </a:solidFill>
                <a:ea typeface="Pretendard Regular"/>
              </a:rPr>
              <a:t>프로그래밍</a:t>
            </a:r>
            <a:r>
              <a:rPr lang="ko-KR" altLang="en-US" sz="2400" spc="-100" dirty="0">
                <a:solidFill>
                  <a:srgbClr val="545454"/>
                </a:solidFill>
                <a:ea typeface="Pretendard Regular"/>
              </a:rPr>
              <a:t> </a:t>
            </a:r>
            <a:endParaRPr lang="ko-KR" sz="2400" b="0" i="0" u="none" strike="noStrike" spc="-100" dirty="0">
              <a:solidFill>
                <a:srgbClr val="545454"/>
              </a:solidFill>
              <a:ea typeface="Pretendard Regular"/>
            </a:endParaRP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86800" y="3378200"/>
            <a:ext cx="7759700" cy="12446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05600" y="3378200"/>
            <a:ext cx="1866900" cy="12446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9245600" y="3784600"/>
            <a:ext cx="70485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130"/>
              </a:lnSpc>
            </a:pPr>
            <a:r>
              <a:rPr lang="ko-KR" altLang="en-US" sz="2400" b="0" i="0" u="none" strike="noStrike" spc="-100" dirty="0">
                <a:solidFill>
                  <a:srgbClr val="545454"/>
                </a:solidFill>
                <a:ea typeface="Pretendard Regular"/>
              </a:rPr>
              <a:t>메인 서버 프로그래밍</a:t>
            </a:r>
            <a:endParaRPr lang="ko-KR" sz="2400" b="0" i="0" u="none" strike="noStrike" spc="-100" dirty="0">
              <a:solidFill>
                <a:srgbClr val="545454"/>
              </a:solidFill>
              <a:ea typeface="Pretendard Regular"/>
            </a:endParaRPr>
          </a:p>
        </p:txBody>
      </p:sp>
      <p:pic>
        <p:nvPicPr>
          <p:cNvPr id="20" name="Picture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86800" y="4800600"/>
            <a:ext cx="7759700" cy="12446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05600" y="4800600"/>
            <a:ext cx="1866900" cy="1244600"/>
          </a:xfrm>
          <a:prstGeom prst="rect">
            <a:avLst/>
          </a:prstGeom>
        </p:spPr>
      </p:pic>
      <p:sp>
        <p:nvSpPr>
          <p:cNvPr id="23" name="TextBox 23"/>
          <p:cNvSpPr txBox="1"/>
          <p:nvPr/>
        </p:nvSpPr>
        <p:spPr>
          <a:xfrm>
            <a:off x="9245600" y="5194300"/>
            <a:ext cx="66040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130"/>
              </a:lnSpc>
            </a:pPr>
            <a:r>
              <a:rPr lang="ko-KR" altLang="en-US" sz="2400" spc="-100" dirty="0">
                <a:solidFill>
                  <a:srgbClr val="545454"/>
                </a:solidFill>
                <a:ea typeface="Pretendard Regular"/>
              </a:rPr>
              <a:t>데이터 베이스 </a:t>
            </a:r>
            <a:r>
              <a:rPr lang="ko-KR" altLang="en-US" sz="2400" b="0" i="0" u="none" strike="noStrike" spc="-100" dirty="0">
                <a:solidFill>
                  <a:srgbClr val="545454"/>
                </a:solidFill>
                <a:ea typeface="Pretendard Regular"/>
              </a:rPr>
              <a:t>프로그래밍</a:t>
            </a:r>
            <a:endParaRPr lang="ko-KR" sz="2400" b="0" i="0" u="none" strike="noStrike" spc="-100" dirty="0">
              <a:solidFill>
                <a:srgbClr val="545454"/>
              </a:solidFill>
              <a:ea typeface="Pretendard Regular"/>
            </a:endParaRPr>
          </a:p>
        </p:txBody>
      </p:sp>
      <p:pic>
        <p:nvPicPr>
          <p:cNvPr id="24" name="Picture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86800" y="6210300"/>
            <a:ext cx="7759700" cy="12446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05600" y="6210300"/>
            <a:ext cx="1866900" cy="1244600"/>
          </a:xfrm>
          <a:prstGeom prst="rect">
            <a:avLst/>
          </a:prstGeom>
        </p:spPr>
      </p:pic>
      <p:sp>
        <p:nvSpPr>
          <p:cNvPr id="27" name="TextBox 27"/>
          <p:cNvSpPr txBox="1"/>
          <p:nvPr/>
        </p:nvSpPr>
        <p:spPr>
          <a:xfrm>
            <a:off x="9245600" y="6604000"/>
            <a:ext cx="67564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130"/>
              </a:lnSpc>
            </a:pPr>
            <a:r>
              <a:rPr lang="ko-KR" altLang="en-US" sz="2400" b="0" i="0" u="none" strike="noStrike" spc="-100" dirty="0">
                <a:solidFill>
                  <a:srgbClr val="545454"/>
                </a:solidFill>
                <a:ea typeface="Pretendard Regular"/>
              </a:rPr>
              <a:t>클라이언트 프로그래밍</a:t>
            </a:r>
            <a:endParaRPr lang="ko-KR" sz="2400" b="0" i="0" u="none" strike="noStrike" spc="-100" dirty="0">
              <a:solidFill>
                <a:srgbClr val="545454"/>
              </a:solidFill>
              <a:ea typeface="Pretendard Regular"/>
            </a:endParaRPr>
          </a:p>
        </p:txBody>
      </p:sp>
      <p:pic>
        <p:nvPicPr>
          <p:cNvPr id="28" name="Picture 2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86800" y="7620000"/>
            <a:ext cx="7759700" cy="12446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05600" y="7620000"/>
            <a:ext cx="1866900" cy="12446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94000" y="5689600"/>
            <a:ext cx="2921000" cy="2921000"/>
          </a:xfrm>
          <a:prstGeom prst="rect">
            <a:avLst/>
          </a:prstGeom>
        </p:spPr>
      </p:pic>
      <p:sp>
        <p:nvSpPr>
          <p:cNvPr id="32" name="TextBox 32"/>
          <p:cNvSpPr txBox="1"/>
          <p:nvPr/>
        </p:nvSpPr>
        <p:spPr>
          <a:xfrm>
            <a:off x="9245600" y="8013700"/>
            <a:ext cx="65151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130"/>
              </a:lnSpc>
            </a:pPr>
            <a:r>
              <a:rPr lang="ko-KR" altLang="en-US" sz="2400" b="0" i="0" u="none" strike="noStrike" spc="-100" dirty="0">
                <a:solidFill>
                  <a:srgbClr val="545454"/>
                </a:solidFill>
                <a:ea typeface="Pretendard Regular"/>
              </a:rPr>
              <a:t>클라이언트 프로그래밍</a:t>
            </a:r>
            <a:endParaRPr lang="ko-KR" altLang="ko-KR" sz="2400" b="0" i="0" u="none" strike="noStrike" spc="-100" dirty="0">
              <a:solidFill>
                <a:srgbClr val="545454"/>
              </a:solidFill>
              <a:ea typeface="Pretendard Regular"/>
            </a:endParaRPr>
          </a:p>
        </p:txBody>
      </p:sp>
      <p:sp>
        <p:nvSpPr>
          <p:cNvPr id="33" name="TextBox 14">
            <a:extLst>
              <a:ext uri="{FF2B5EF4-FFF2-40B4-BE49-F238E27FC236}">
                <a16:creationId xmlns:a16="http://schemas.microsoft.com/office/drawing/2014/main" id="{B2D8C1C5-1B2C-9CCF-7829-1F018905837B}"/>
              </a:ext>
            </a:extLst>
          </p:cNvPr>
          <p:cNvSpPr txBox="1"/>
          <p:nvPr/>
        </p:nvSpPr>
        <p:spPr>
          <a:xfrm>
            <a:off x="6991350" y="3657600"/>
            <a:ext cx="1295400" cy="647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3000" dirty="0" err="1">
                <a:solidFill>
                  <a:srgbClr val="545454"/>
                </a:solidFill>
                <a:latin typeface="Pretendard SemiBold"/>
              </a:rPr>
              <a:t>황하제</a:t>
            </a:r>
            <a:endParaRPr lang="en-US" sz="3000" b="0" i="0" u="none" strike="noStrike" dirty="0">
              <a:solidFill>
                <a:srgbClr val="545454"/>
              </a:solidFill>
              <a:latin typeface="Pretendard SemiBold"/>
            </a:endParaRPr>
          </a:p>
        </p:txBody>
      </p:sp>
      <p:sp>
        <p:nvSpPr>
          <p:cNvPr id="34" name="TextBox 14">
            <a:extLst>
              <a:ext uri="{FF2B5EF4-FFF2-40B4-BE49-F238E27FC236}">
                <a16:creationId xmlns:a16="http://schemas.microsoft.com/office/drawing/2014/main" id="{AE893B67-FE86-48AC-97D5-6F01224B9BD2}"/>
              </a:ext>
            </a:extLst>
          </p:cNvPr>
          <p:cNvSpPr txBox="1"/>
          <p:nvPr/>
        </p:nvSpPr>
        <p:spPr>
          <a:xfrm>
            <a:off x="6946900" y="5110747"/>
            <a:ext cx="1295400" cy="647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3000" dirty="0" err="1">
                <a:solidFill>
                  <a:srgbClr val="545454"/>
                </a:solidFill>
                <a:latin typeface="Pretendard SemiBold"/>
              </a:rPr>
              <a:t>백두현</a:t>
            </a:r>
            <a:endParaRPr lang="en-US" sz="3000" b="0" i="0" u="none" strike="noStrike" dirty="0">
              <a:solidFill>
                <a:srgbClr val="545454"/>
              </a:solidFill>
              <a:latin typeface="Pretendard SemiBold"/>
            </a:endParaRPr>
          </a:p>
        </p:txBody>
      </p:sp>
      <p:sp>
        <p:nvSpPr>
          <p:cNvPr id="35" name="TextBox 14">
            <a:extLst>
              <a:ext uri="{FF2B5EF4-FFF2-40B4-BE49-F238E27FC236}">
                <a16:creationId xmlns:a16="http://schemas.microsoft.com/office/drawing/2014/main" id="{7E55FF02-A7FB-631C-BD5A-82EC13269112}"/>
              </a:ext>
            </a:extLst>
          </p:cNvPr>
          <p:cNvSpPr txBox="1"/>
          <p:nvPr/>
        </p:nvSpPr>
        <p:spPr>
          <a:xfrm>
            <a:off x="6991350" y="6456947"/>
            <a:ext cx="1295400" cy="647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3000" dirty="0" err="1">
                <a:solidFill>
                  <a:srgbClr val="545454"/>
                </a:solidFill>
                <a:latin typeface="Pretendard SemiBold"/>
              </a:rPr>
              <a:t>고나영</a:t>
            </a:r>
            <a:endParaRPr lang="en-US" sz="3000" b="0" i="0" u="none" strike="noStrike" dirty="0">
              <a:solidFill>
                <a:srgbClr val="545454"/>
              </a:solidFill>
              <a:latin typeface="Pretendard SemiBold"/>
            </a:endParaRPr>
          </a:p>
        </p:txBody>
      </p:sp>
      <p:sp>
        <p:nvSpPr>
          <p:cNvPr id="36" name="TextBox 14">
            <a:extLst>
              <a:ext uri="{FF2B5EF4-FFF2-40B4-BE49-F238E27FC236}">
                <a16:creationId xmlns:a16="http://schemas.microsoft.com/office/drawing/2014/main" id="{48956F36-9247-1180-92E1-74D1361CF2A5}"/>
              </a:ext>
            </a:extLst>
          </p:cNvPr>
          <p:cNvSpPr txBox="1"/>
          <p:nvPr/>
        </p:nvSpPr>
        <p:spPr>
          <a:xfrm>
            <a:off x="6949741" y="7918450"/>
            <a:ext cx="1295400" cy="647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3000" dirty="0">
                <a:solidFill>
                  <a:srgbClr val="545454"/>
                </a:solidFill>
                <a:latin typeface="Pretendard SemiBold"/>
              </a:rPr>
              <a:t>박주현</a:t>
            </a:r>
            <a:endParaRPr lang="en-US" sz="3000" b="0" i="0" u="none" strike="noStrike" dirty="0">
              <a:solidFill>
                <a:srgbClr val="545454"/>
              </a:solidFill>
              <a:latin typeface="Pretendard SemiBold"/>
            </a:endParaRPr>
          </a:p>
        </p:txBody>
      </p:sp>
      <p:pic>
        <p:nvPicPr>
          <p:cNvPr id="18" name="Picture 13">
            <a:extLst>
              <a:ext uri="{FF2B5EF4-FFF2-40B4-BE49-F238E27FC236}">
                <a16:creationId xmlns:a16="http://schemas.microsoft.com/office/drawing/2014/main" id="{93D0CC15-A96C-B418-16D8-5C4A69F14BC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00658" y="1531199"/>
            <a:ext cx="1504101" cy="1504101"/>
          </a:xfrm>
          <a:prstGeom prst="rect">
            <a:avLst/>
          </a:prstGeom>
        </p:spPr>
      </p:pic>
      <p:sp>
        <p:nvSpPr>
          <p:cNvPr id="22" name="TextBox 14">
            <a:extLst>
              <a:ext uri="{FF2B5EF4-FFF2-40B4-BE49-F238E27FC236}">
                <a16:creationId xmlns:a16="http://schemas.microsoft.com/office/drawing/2014/main" id="{E4745E89-79CE-BBAF-833C-5302FEB310AF}"/>
              </a:ext>
            </a:extLst>
          </p:cNvPr>
          <p:cNvSpPr txBox="1"/>
          <p:nvPr/>
        </p:nvSpPr>
        <p:spPr>
          <a:xfrm>
            <a:off x="3378444" y="1824741"/>
            <a:ext cx="1105736" cy="89306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5400" b="0" i="0" u="none" strike="noStrike" spc="100" dirty="0">
                <a:solidFill>
                  <a:srgbClr val="545454"/>
                </a:solidFill>
                <a:latin typeface="Pretendard Regular"/>
              </a:rPr>
              <a:t>0</a:t>
            </a:r>
            <a:r>
              <a:rPr lang="en-US" sz="5400" spc="100" dirty="0">
                <a:solidFill>
                  <a:srgbClr val="545454"/>
                </a:solidFill>
                <a:latin typeface="Pretendard Regular"/>
              </a:rPr>
              <a:t>2</a:t>
            </a:r>
            <a:endParaRPr lang="en-US" sz="5400" b="0" i="0" u="none" strike="noStrike" spc="100" dirty="0">
              <a:solidFill>
                <a:srgbClr val="545454"/>
              </a:solidFill>
              <a:latin typeface="Pretendard Regular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6DC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600" y="698500"/>
            <a:ext cx="16802100" cy="8940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30100" y="457200"/>
            <a:ext cx="1866900" cy="1739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39900" y="457200"/>
            <a:ext cx="1866900" cy="1739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600" y="863600"/>
            <a:ext cx="16802100" cy="8775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600" y="1028700"/>
            <a:ext cx="16802100" cy="86233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0300" y="787400"/>
            <a:ext cx="1866900" cy="17399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6600" y="1181100"/>
            <a:ext cx="16802100" cy="84582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73200" y="3162300"/>
            <a:ext cx="15316200" cy="127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6699250" y="1655345"/>
            <a:ext cx="48641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130"/>
              </a:lnSpc>
            </a:pPr>
            <a:r>
              <a:rPr lang="ko-KR" altLang="en-US" sz="7300" b="0" i="0" u="none" strike="noStrike" spc="-500" dirty="0">
                <a:solidFill>
                  <a:srgbClr val="545454"/>
                </a:solidFill>
                <a:ea typeface="Pretendard Medium"/>
              </a:rPr>
              <a:t>개발 일정 계획</a:t>
            </a:r>
            <a:endParaRPr lang="ko-KR" sz="7300" b="0" i="0" u="none" strike="noStrike" spc="-500" dirty="0">
              <a:solidFill>
                <a:srgbClr val="545454"/>
              </a:solidFill>
              <a:ea typeface="Pretendard Medium"/>
            </a:endParaRP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85900" y="3886200"/>
            <a:ext cx="4267200" cy="15367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54500" y="3886200"/>
            <a:ext cx="5803900" cy="15367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407400" y="3886200"/>
            <a:ext cx="6273800" cy="15367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496800" y="3886200"/>
            <a:ext cx="4305300" cy="1536700"/>
          </a:xfrm>
          <a:prstGeom prst="rect">
            <a:avLst/>
          </a:prstGeom>
        </p:spPr>
      </p:pic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254500" y="3886200"/>
            <a:ext cx="1536700" cy="15367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876800" y="4419600"/>
            <a:ext cx="292100" cy="469900"/>
          </a:xfrm>
          <a:prstGeom prst="rect">
            <a:avLst/>
          </a:prstGeom>
        </p:spPr>
      </p:pic>
      <p:grpSp>
        <p:nvGrpSpPr>
          <p:cNvPr id="20" name="Group 2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1" name="Picture 2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382000" y="3898900"/>
            <a:ext cx="1536700" cy="15367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004300" y="4419600"/>
            <a:ext cx="292100" cy="469900"/>
          </a:xfrm>
          <a:prstGeom prst="rect">
            <a:avLst/>
          </a:prstGeom>
        </p:spPr>
      </p:pic>
      <p:grpSp>
        <p:nvGrpSpPr>
          <p:cNvPr id="23" name="Group 2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4" name="Picture 2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496800" y="3886200"/>
            <a:ext cx="1536700" cy="15367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119100" y="4419600"/>
            <a:ext cx="292100" cy="469900"/>
          </a:xfrm>
          <a:prstGeom prst="rect">
            <a:avLst/>
          </a:prstGeom>
        </p:spPr>
      </p:pic>
      <p:sp>
        <p:nvSpPr>
          <p:cNvPr id="27" name="TextBox 27"/>
          <p:cNvSpPr txBox="1"/>
          <p:nvPr/>
        </p:nvSpPr>
        <p:spPr>
          <a:xfrm>
            <a:off x="2121234" y="4445000"/>
            <a:ext cx="19050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 dirty="0">
                <a:solidFill>
                  <a:srgbClr val="545454"/>
                </a:solidFill>
                <a:latin typeface="Pretendard Medium"/>
              </a:rPr>
              <a:t>STEP.01</a:t>
            </a:r>
          </a:p>
          <a:p>
            <a:pPr lvl="0" algn="ctr">
              <a:lnSpc>
                <a:spcPct val="99600"/>
              </a:lnSpc>
            </a:pPr>
            <a:r>
              <a:rPr lang="en-US" altLang="ko-KR" sz="2400" spc="-100" dirty="0">
                <a:solidFill>
                  <a:srgbClr val="545454">
                    <a:alpha val="78039"/>
                  </a:srgbClr>
                </a:solidFill>
                <a:latin typeface="Pretendard Light"/>
                <a:ea typeface="Pretendard Light"/>
              </a:rPr>
              <a:t>10.28~11.3 (1</a:t>
            </a:r>
            <a:r>
              <a:rPr lang="ko-KR" altLang="en-US" sz="2400" spc="-100" dirty="0">
                <a:solidFill>
                  <a:srgbClr val="545454">
                    <a:alpha val="78039"/>
                  </a:srgbClr>
                </a:solidFill>
                <a:latin typeface="Pretendard Light"/>
                <a:ea typeface="Pretendard Light"/>
              </a:rPr>
              <a:t>주</a:t>
            </a:r>
            <a:r>
              <a:rPr lang="en-US" altLang="ko-KR" sz="2400" spc="-100" dirty="0">
                <a:solidFill>
                  <a:srgbClr val="545454">
                    <a:alpha val="78039"/>
                  </a:srgbClr>
                </a:solidFill>
                <a:latin typeface="Pretendard Light"/>
                <a:ea typeface="Pretendard Light"/>
              </a:rPr>
              <a:t>)</a:t>
            </a:r>
            <a:endParaRPr lang="en-US" sz="2400" b="0" i="0" u="none" strike="noStrike" dirty="0">
              <a:solidFill>
                <a:srgbClr val="545454"/>
              </a:solidFill>
              <a:latin typeface="Pretendard Medium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6089984" y="4749800"/>
            <a:ext cx="20574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 dirty="0">
                <a:solidFill>
                  <a:srgbClr val="545454"/>
                </a:solidFill>
                <a:latin typeface="Pretendard Medium"/>
              </a:rPr>
              <a:t>STEP.02</a:t>
            </a:r>
          </a:p>
          <a:p>
            <a:pPr algn="ctr">
              <a:lnSpc>
                <a:spcPct val="99600"/>
              </a:lnSpc>
            </a:pPr>
            <a:r>
              <a:rPr lang="en-US" altLang="ko-KR" sz="2400" spc="-100" dirty="0">
                <a:solidFill>
                  <a:srgbClr val="545454">
                    <a:alpha val="78039"/>
                  </a:srgbClr>
                </a:solidFill>
                <a:latin typeface="Pretendard Light"/>
                <a:ea typeface="Pretendard Light"/>
              </a:rPr>
              <a:t>11.04~11.17 (2</a:t>
            </a:r>
            <a:r>
              <a:rPr lang="ko-KR" altLang="en-US" sz="2400" spc="-100" dirty="0">
                <a:solidFill>
                  <a:srgbClr val="545454">
                    <a:alpha val="78039"/>
                  </a:srgbClr>
                </a:solidFill>
                <a:latin typeface="Pretendard Light"/>
                <a:ea typeface="Pretendard Light"/>
              </a:rPr>
              <a:t>주</a:t>
            </a:r>
            <a:r>
              <a:rPr lang="en-US" altLang="ko-KR" sz="2400" spc="-100" dirty="0">
                <a:solidFill>
                  <a:srgbClr val="545454">
                    <a:alpha val="78039"/>
                  </a:srgbClr>
                </a:solidFill>
                <a:latin typeface="Pretendard Light"/>
                <a:ea typeface="Pretendard Light"/>
              </a:rPr>
              <a:t>)</a:t>
            </a:r>
            <a:br>
              <a:rPr lang="en-US" altLang="ko-KR" sz="2400" spc="-100" dirty="0">
                <a:solidFill>
                  <a:srgbClr val="545454">
                    <a:alpha val="78039"/>
                  </a:srgbClr>
                </a:solidFill>
                <a:latin typeface="Pretendard Light"/>
                <a:ea typeface="Pretendard Light"/>
              </a:rPr>
            </a:br>
            <a:endParaRPr lang="en-US" altLang="ko-KR" sz="2400" b="0" i="0" u="none" strike="noStrike" spc="-100" dirty="0">
              <a:solidFill>
                <a:srgbClr val="545454">
                  <a:alpha val="78039"/>
                </a:srgbClr>
              </a:solidFill>
              <a:latin typeface="Pretendard Light"/>
            </a:endParaRPr>
          </a:p>
          <a:p>
            <a:pPr lvl="0" algn="ctr">
              <a:lnSpc>
                <a:spcPct val="99600"/>
              </a:lnSpc>
            </a:pPr>
            <a:endParaRPr lang="en-US" sz="2400" b="0" i="0" u="none" strike="noStrike" dirty="0">
              <a:solidFill>
                <a:srgbClr val="545454"/>
              </a:solidFill>
              <a:latin typeface="Pretendard Medium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10185400" y="4603750"/>
            <a:ext cx="2066089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 dirty="0">
                <a:solidFill>
                  <a:srgbClr val="545454"/>
                </a:solidFill>
                <a:latin typeface="Pretendard Medium"/>
              </a:rPr>
              <a:t>STEP.03</a:t>
            </a:r>
          </a:p>
          <a:p>
            <a:pPr algn="ctr">
              <a:lnSpc>
                <a:spcPct val="99600"/>
              </a:lnSpc>
            </a:pPr>
            <a:r>
              <a:rPr lang="en-US" altLang="ko-KR" sz="2400" spc="-100" dirty="0">
                <a:solidFill>
                  <a:srgbClr val="545454">
                    <a:alpha val="78039"/>
                  </a:srgbClr>
                </a:solidFill>
                <a:latin typeface="Pretendard Light"/>
              </a:rPr>
              <a:t>11.18~12.01 (2</a:t>
            </a:r>
            <a:r>
              <a:rPr lang="ko-KR" altLang="en-US" sz="2400" spc="-100" dirty="0">
                <a:solidFill>
                  <a:srgbClr val="545454">
                    <a:alpha val="78039"/>
                  </a:srgbClr>
                </a:solidFill>
                <a:latin typeface="Pretendard Light"/>
              </a:rPr>
              <a:t>주</a:t>
            </a:r>
            <a:r>
              <a:rPr lang="en-US" altLang="ko-KR" sz="2400" spc="-100" dirty="0">
                <a:solidFill>
                  <a:srgbClr val="545454">
                    <a:alpha val="78039"/>
                  </a:srgbClr>
                </a:solidFill>
                <a:latin typeface="Pretendard Light"/>
              </a:rPr>
              <a:t>)</a:t>
            </a:r>
            <a:endParaRPr lang="en-US" altLang="ko-KR" sz="2400" b="0" i="0" u="none" strike="noStrike" spc="-100" dirty="0">
              <a:solidFill>
                <a:srgbClr val="545454">
                  <a:alpha val="78039"/>
                </a:srgbClr>
              </a:solidFill>
              <a:latin typeface="Pretendard Light"/>
            </a:endParaRPr>
          </a:p>
          <a:p>
            <a:pPr lvl="0" algn="ctr">
              <a:lnSpc>
                <a:spcPct val="99600"/>
              </a:lnSpc>
            </a:pPr>
            <a:endParaRPr lang="en-US" sz="2400" b="0" i="0" u="none" strike="noStrike" dirty="0">
              <a:solidFill>
                <a:srgbClr val="545454"/>
              </a:solidFill>
              <a:latin typeface="Pretendard Medium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14300200" y="4419600"/>
            <a:ext cx="20066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 dirty="0">
                <a:solidFill>
                  <a:srgbClr val="545454"/>
                </a:solidFill>
                <a:latin typeface="Pretendard Medium"/>
              </a:rPr>
              <a:t>STEP.04</a:t>
            </a:r>
          </a:p>
          <a:p>
            <a:pPr lvl="0" algn="ctr">
              <a:lnSpc>
                <a:spcPct val="99600"/>
              </a:lnSpc>
            </a:pPr>
            <a:r>
              <a:rPr lang="en-US" altLang="ko-KR" sz="2400" b="0" i="0" u="none" strike="noStrike" spc="-100" dirty="0">
                <a:solidFill>
                  <a:srgbClr val="545454">
                    <a:alpha val="78039"/>
                  </a:srgbClr>
                </a:solidFill>
                <a:ea typeface="Pretendard Light"/>
              </a:rPr>
              <a:t>12.02~12.08 (1</a:t>
            </a:r>
            <a:r>
              <a:rPr lang="ko-KR" altLang="en-US" sz="2400" b="0" i="0" u="none" strike="noStrike" spc="-100" dirty="0">
                <a:solidFill>
                  <a:srgbClr val="545454">
                    <a:alpha val="78039"/>
                  </a:srgbClr>
                </a:solidFill>
                <a:ea typeface="Pretendard Light"/>
              </a:rPr>
              <a:t>주</a:t>
            </a:r>
            <a:r>
              <a:rPr lang="en-US" altLang="ko-KR" sz="2400" b="0" i="0" u="none" strike="noStrike" spc="-100" dirty="0">
                <a:solidFill>
                  <a:srgbClr val="545454">
                    <a:alpha val="78039"/>
                  </a:srgbClr>
                </a:solidFill>
                <a:ea typeface="Pretendard Light"/>
              </a:rPr>
              <a:t>)</a:t>
            </a:r>
            <a:endParaRPr lang="en-US" sz="2400" b="0" i="0" u="none" strike="noStrike" dirty="0">
              <a:solidFill>
                <a:srgbClr val="545454"/>
              </a:solidFill>
              <a:latin typeface="Pretendard Medium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1993900" y="5816600"/>
            <a:ext cx="22225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130"/>
              </a:lnSpc>
            </a:pPr>
            <a:r>
              <a:rPr lang="ko-KR" altLang="en-US" sz="2100" b="0" i="0" u="none" strike="noStrike" spc="-100" dirty="0">
                <a:solidFill>
                  <a:srgbClr val="545454"/>
                </a:solidFill>
                <a:ea typeface="Pretendard Medium"/>
              </a:rPr>
              <a:t>개발 시작</a:t>
            </a:r>
            <a:endParaRPr lang="ko-KR" sz="2100" b="0" i="0" u="none" strike="noStrike" spc="-100" dirty="0">
              <a:solidFill>
                <a:srgbClr val="545454"/>
              </a:solidFill>
              <a:ea typeface="Pretendard Medium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1943100" y="6578600"/>
            <a:ext cx="2336800" cy="1346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7820"/>
              </a:lnSpc>
            </a:pPr>
            <a:endParaRPr lang="en-US" altLang="ko-KR" sz="1700" spc="-100" dirty="0">
              <a:solidFill>
                <a:srgbClr val="545454">
                  <a:alpha val="78039"/>
                </a:srgbClr>
              </a:solidFill>
              <a:latin typeface="Pretendard Light"/>
              <a:ea typeface="Pretendard Light"/>
            </a:endParaRPr>
          </a:p>
          <a:p>
            <a:pPr lvl="0" algn="ctr">
              <a:lnSpc>
                <a:spcPct val="127820"/>
              </a:lnSpc>
            </a:pPr>
            <a:r>
              <a:rPr lang="ko-KR" altLang="en-US" sz="1700" spc="-100" dirty="0">
                <a:solidFill>
                  <a:srgbClr val="545454">
                    <a:alpha val="78039"/>
                  </a:srgbClr>
                </a:solidFill>
                <a:latin typeface="Pretendard Light"/>
                <a:ea typeface="Pretendard Light"/>
              </a:rPr>
              <a:t>유니티 버전</a:t>
            </a:r>
            <a:r>
              <a:rPr lang="en-US" altLang="ko-KR" sz="1700" spc="-100" dirty="0">
                <a:solidFill>
                  <a:srgbClr val="545454">
                    <a:alpha val="78039"/>
                  </a:srgbClr>
                </a:solidFill>
                <a:latin typeface="Pretendard Light"/>
                <a:ea typeface="Pretendard Light"/>
              </a:rPr>
              <a:t>, </a:t>
            </a:r>
            <a:r>
              <a:rPr lang="ko-KR" altLang="en-US" sz="1700" spc="-100" dirty="0">
                <a:solidFill>
                  <a:srgbClr val="545454">
                    <a:alpha val="78039"/>
                  </a:srgbClr>
                </a:solidFill>
                <a:latin typeface="Pretendard Light"/>
                <a:ea typeface="Pretendard Light"/>
              </a:rPr>
              <a:t>깃 등등</a:t>
            </a:r>
            <a:br>
              <a:rPr lang="en-US" altLang="ko-KR" sz="1700" spc="-100" dirty="0">
                <a:solidFill>
                  <a:srgbClr val="545454">
                    <a:alpha val="78039"/>
                  </a:srgbClr>
                </a:solidFill>
                <a:latin typeface="Pretendard Light"/>
                <a:ea typeface="Pretendard Light"/>
              </a:rPr>
            </a:br>
            <a:r>
              <a:rPr lang="ko-KR" altLang="en-US" sz="1700" spc="-100" dirty="0">
                <a:solidFill>
                  <a:srgbClr val="545454">
                    <a:alpha val="78039"/>
                  </a:srgbClr>
                </a:solidFill>
                <a:latin typeface="Pretendard Light"/>
                <a:ea typeface="Pretendard Light"/>
              </a:rPr>
              <a:t> 기본 세팅</a:t>
            </a:r>
            <a:endParaRPr lang="en-US" altLang="ko-KR" sz="1700" spc="-100" dirty="0">
              <a:solidFill>
                <a:srgbClr val="545454">
                  <a:alpha val="78039"/>
                </a:srgbClr>
              </a:solidFill>
              <a:latin typeface="Pretendard Light"/>
              <a:ea typeface="Pretendard Light"/>
            </a:endParaRPr>
          </a:p>
          <a:p>
            <a:pPr lvl="0" algn="ctr">
              <a:lnSpc>
                <a:spcPct val="127820"/>
              </a:lnSpc>
            </a:pPr>
            <a:br>
              <a:rPr lang="en-US" altLang="ko-KR" sz="1700" spc="-100" dirty="0">
                <a:solidFill>
                  <a:srgbClr val="545454">
                    <a:alpha val="78039"/>
                  </a:srgbClr>
                </a:solidFill>
                <a:latin typeface="Pretendard Light"/>
                <a:ea typeface="Pretendard Light"/>
              </a:rPr>
            </a:br>
            <a:endParaRPr lang="en-US" sz="1700" b="0" i="0" u="none" strike="noStrike" spc="-100" dirty="0">
              <a:solidFill>
                <a:srgbClr val="545454">
                  <a:alpha val="78039"/>
                </a:srgbClr>
              </a:solidFill>
              <a:latin typeface="Pretendard Light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6032500" y="5803900"/>
            <a:ext cx="21844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130"/>
              </a:lnSpc>
            </a:pPr>
            <a:r>
              <a:rPr lang="ko-KR" altLang="en-US" sz="2100" b="0" i="0" u="none" strike="noStrike" spc="-100" dirty="0">
                <a:solidFill>
                  <a:srgbClr val="545454"/>
                </a:solidFill>
                <a:ea typeface="Pretendard Medium"/>
              </a:rPr>
              <a:t>게임 개발</a:t>
            </a:r>
            <a:endParaRPr lang="ko-KR" sz="2100" b="0" i="0" u="none" strike="noStrike" spc="-100" dirty="0">
              <a:solidFill>
                <a:srgbClr val="545454"/>
              </a:solidFill>
              <a:ea typeface="Pretendard Medium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5956300" y="6362700"/>
            <a:ext cx="2336800" cy="1346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7820"/>
              </a:lnSpc>
            </a:pPr>
            <a:endParaRPr lang="en-US" sz="1700" b="0" i="0" u="none" strike="noStrike" spc="-100" dirty="0">
              <a:solidFill>
                <a:srgbClr val="545454">
                  <a:alpha val="78039"/>
                </a:srgbClr>
              </a:solidFill>
              <a:latin typeface="Pretendard Light"/>
            </a:endParaRPr>
          </a:p>
        </p:txBody>
      </p:sp>
      <p:sp>
        <p:nvSpPr>
          <p:cNvPr id="35" name="TextBox 35"/>
          <p:cNvSpPr txBox="1"/>
          <p:nvPr/>
        </p:nvSpPr>
        <p:spPr>
          <a:xfrm>
            <a:off x="9906000" y="5803900"/>
            <a:ext cx="24892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130"/>
              </a:lnSpc>
            </a:pPr>
            <a:r>
              <a:rPr lang="en-US" altLang="ko-KR" sz="2100" b="0" i="0" u="none" strike="noStrike" spc="-100" dirty="0">
                <a:solidFill>
                  <a:srgbClr val="545454"/>
                </a:solidFill>
                <a:ea typeface="Pretendard Medium"/>
              </a:rPr>
              <a:t>Q&amp;A </a:t>
            </a:r>
            <a:r>
              <a:rPr lang="ko-KR" altLang="en-US" sz="2100" b="0" i="0" u="none" strike="noStrike" spc="-100" dirty="0">
                <a:solidFill>
                  <a:srgbClr val="545454"/>
                </a:solidFill>
                <a:ea typeface="Pretendard Medium"/>
              </a:rPr>
              <a:t>및 버그 수정</a:t>
            </a:r>
            <a:endParaRPr lang="ko-KR" sz="2100" b="0" i="0" u="none" strike="noStrike" spc="-100" dirty="0">
              <a:solidFill>
                <a:srgbClr val="545454"/>
              </a:solidFill>
              <a:ea typeface="Pretendard Medium"/>
            </a:endParaRPr>
          </a:p>
        </p:txBody>
      </p:sp>
      <p:sp>
        <p:nvSpPr>
          <p:cNvPr id="36" name="TextBox 36"/>
          <p:cNvSpPr txBox="1"/>
          <p:nvPr/>
        </p:nvSpPr>
        <p:spPr>
          <a:xfrm>
            <a:off x="9982200" y="6362700"/>
            <a:ext cx="2336800" cy="1346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7820"/>
              </a:lnSpc>
            </a:pPr>
            <a:r>
              <a:rPr lang="en-US" sz="1700" b="0" i="0" u="none" strike="noStrike" spc="-100" dirty="0">
                <a:solidFill>
                  <a:srgbClr val="545454">
                    <a:alpha val="78039"/>
                  </a:srgbClr>
                </a:solidFill>
                <a:latin typeface="Pretendard Light"/>
              </a:rPr>
              <a:t>QA </a:t>
            </a:r>
            <a:r>
              <a:rPr lang="ko-KR" altLang="en-US" sz="1700" b="0" i="0" u="none" strike="noStrike" spc="-100" dirty="0">
                <a:solidFill>
                  <a:srgbClr val="545454">
                    <a:alpha val="78039"/>
                  </a:srgbClr>
                </a:solidFill>
                <a:latin typeface="Pretendard Light"/>
              </a:rPr>
              <a:t>테스트 및 버그 수정</a:t>
            </a:r>
            <a:endParaRPr lang="en-US" altLang="ko-KR" sz="1700" b="0" i="0" u="none" strike="noStrike" spc="-100" dirty="0">
              <a:solidFill>
                <a:srgbClr val="545454">
                  <a:alpha val="78039"/>
                </a:srgbClr>
              </a:solidFill>
              <a:latin typeface="Pretendard Light"/>
            </a:endParaRPr>
          </a:p>
        </p:txBody>
      </p:sp>
      <p:sp>
        <p:nvSpPr>
          <p:cNvPr id="37" name="TextBox 37"/>
          <p:cNvSpPr txBox="1"/>
          <p:nvPr/>
        </p:nvSpPr>
        <p:spPr>
          <a:xfrm>
            <a:off x="14122400" y="5803900"/>
            <a:ext cx="20828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130"/>
              </a:lnSpc>
            </a:pPr>
            <a:r>
              <a:rPr lang="ko-KR" altLang="en-US" sz="2100" b="0" i="0" u="none" strike="noStrike" spc="-100" dirty="0">
                <a:solidFill>
                  <a:srgbClr val="545454"/>
                </a:solidFill>
                <a:ea typeface="Pretendard Medium"/>
              </a:rPr>
              <a:t>최종 발표 준비</a:t>
            </a:r>
            <a:endParaRPr lang="ko-KR" sz="2100" b="0" i="0" u="none" strike="noStrike" spc="-100" dirty="0">
              <a:solidFill>
                <a:srgbClr val="545454"/>
              </a:solidFill>
              <a:ea typeface="Pretendard Medium"/>
            </a:endParaRPr>
          </a:p>
        </p:txBody>
      </p:sp>
      <p:sp>
        <p:nvSpPr>
          <p:cNvPr id="38" name="TextBox 38"/>
          <p:cNvSpPr txBox="1"/>
          <p:nvPr/>
        </p:nvSpPr>
        <p:spPr>
          <a:xfrm>
            <a:off x="13995400" y="6362700"/>
            <a:ext cx="2336800" cy="1346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7820"/>
              </a:lnSpc>
            </a:pPr>
            <a:r>
              <a:rPr lang="ko-KR" altLang="en-US" sz="1700" b="0" i="0" u="none" strike="noStrike" spc="-100" dirty="0">
                <a:solidFill>
                  <a:srgbClr val="545454">
                    <a:alpha val="78039"/>
                  </a:srgbClr>
                </a:solidFill>
                <a:ea typeface="Pretendard Light"/>
              </a:rPr>
              <a:t>발표 자료 </a:t>
            </a:r>
            <a:r>
              <a:rPr lang="ko-KR" altLang="en-US" sz="1700" spc="-100" dirty="0">
                <a:solidFill>
                  <a:srgbClr val="545454">
                    <a:alpha val="78039"/>
                  </a:srgbClr>
                </a:solidFill>
                <a:ea typeface="Pretendard Light"/>
              </a:rPr>
              <a:t>수집</a:t>
            </a:r>
            <a:r>
              <a:rPr lang="en-US" altLang="ko-KR" sz="1700" spc="-100" dirty="0">
                <a:solidFill>
                  <a:srgbClr val="545454">
                    <a:alpha val="78039"/>
                  </a:srgbClr>
                </a:solidFill>
                <a:ea typeface="Pretendard Light"/>
              </a:rPr>
              <a:t>&amp;</a:t>
            </a:r>
            <a:r>
              <a:rPr lang="ko-KR" altLang="en-US" sz="1700" spc="-100" dirty="0">
                <a:solidFill>
                  <a:srgbClr val="545454">
                    <a:alpha val="78039"/>
                  </a:srgbClr>
                </a:solidFill>
                <a:ea typeface="Pretendard Light"/>
              </a:rPr>
              <a:t>정리</a:t>
            </a:r>
            <a:br>
              <a:rPr lang="en-US" altLang="ko-KR" sz="1700" spc="-100" dirty="0">
                <a:solidFill>
                  <a:srgbClr val="545454">
                    <a:alpha val="78039"/>
                  </a:srgbClr>
                </a:solidFill>
                <a:ea typeface="Pretendard Light"/>
              </a:rPr>
            </a:br>
            <a:r>
              <a:rPr lang="ko-KR" altLang="en-US" sz="1700" spc="-100" dirty="0">
                <a:solidFill>
                  <a:srgbClr val="545454">
                    <a:alpha val="78039"/>
                  </a:srgbClr>
                </a:solidFill>
                <a:ea typeface="Pretendard Light"/>
              </a:rPr>
              <a:t>최종 보고서 </a:t>
            </a:r>
            <a:r>
              <a:rPr lang="ko-KR" altLang="en-US" sz="1700" b="0" i="0" u="none" strike="noStrike" spc="-100" dirty="0">
                <a:solidFill>
                  <a:srgbClr val="545454">
                    <a:alpha val="78039"/>
                  </a:srgbClr>
                </a:solidFill>
                <a:ea typeface="Pretendard Light"/>
              </a:rPr>
              <a:t>준비</a:t>
            </a:r>
            <a:endParaRPr lang="en-US" sz="1700" b="0" i="0" u="none" strike="noStrike" spc="-100" dirty="0">
              <a:solidFill>
                <a:srgbClr val="545454">
                  <a:alpha val="78039"/>
                </a:srgbClr>
              </a:solidFill>
              <a:latin typeface="Pretendard Light"/>
            </a:endParaRPr>
          </a:p>
        </p:txBody>
      </p:sp>
      <p:sp>
        <p:nvSpPr>
          <p:cNvPr id="40" name="TextBox 32">
            <a:extLst>
              <a:ext uri="{FF2B5EF4-FFF2-40B4-BE49-F238E27FC236}">
                <a16:creationId xmlns:a16="http://schemas.microsoft.com/office/drawing/2014/main" id="{BA33898A-0188-FB2A-0C04-42201E5D5AD6}"/>
              </a:ext>
            </a:extLst>
          </p:cNvPr>
          <p:cNvSpPr txBox="1"/>
          <p:nvPr/>
        </p:nvSpPr>
        <p:spPr>
          <a:xfrm>
            <a:off x="5969000" y="6313905"/>
            <a:ext cx="2336800" cy="1346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7820"/>
              </a:lnSpc>
            </a:pPr>
            <a:r>
              <a:rPr lang="ko-KR" altLang="en-US" sz="1700" spc="-100" dirty="0">
                <a:solidFill>
                  <a:srgbClr val="545454">
                    <a:alpha val="78039"/>
                  </a:srgbClr>
                </a:solidFill>
                <a:latin typeface="Pretendard Light"/>
                <a:ea typeface="Pretendard Light"/>
              </a:rPr>
              <a:t>게임 시스템</a:t>
            </a:r>
            <a:r>
              <a:rPr lang="en-US" altLang="ko-KR" sz="1700" spc="-100" dirty="0">
                <a:solidFill>
                  <a:srgbClr val="545454">
                    <a:alpha val="78039"/>
                  </a:srgbClr>
                </a:solidFill>
                <a:latin typeface="Pretendard Light"/>
                <a:ea typeface="Pretendard Light"/>
              </a:rPr>
              <a:t>,</a:t>
            </a:r>
          </a:p>
          <a:p>
            <a:pPr lvl="0" algn="ctr">
              <a:lnSpc>
                <a:spcPct val="127820"/>
              </a:lnSpc>
            </a:pPr>
            <a:r>
              <a:rPr lang="ko-KR" altLang="en-US" sz="1700" spc="-100" dirty="0">
                <a:solidFill>
                  <a:srgbClr val="545454">
                    <a:alpha val="78039"/>
                  </a:srgbClr>
                </a:solidFill>
                <a:latin typeface="Pretendard Light"/>
                <a:ea typeface="Pretendard Light"/>
              </a:rPr>
              <a:t>서버 개발</a:t>
            </a:r>
            <a:endParaRPr lang="en-US" altLang="ko-KR" sz="1700" spc="-100" dirty="0">
              <a:solidFill>
                <a:srgbClr val="545454">
                  <a:alpha val="78039"/>
                </a:srgbClr>
              </a:solidFill>
              <a:latin typeface="Pretendard Light"/>
              <a:ea typeface="Pretendard Light"/>
            </a:endParaRPr>
          </a:p>
        </p:txBody>
      </p:sp>
      <p:pic>
        <p:nvPicPr>
          <p:cNvPr id="41" name="Picture 26">
            <a:extLst>
              <a:ext uri="{FF2B5EF4-FFF2-40B4-BE49-F238E27FC236}">
                <a16:creationId xmlns:a16="http://schemas.microsoft.com/office/drawing/2014/main" id="{A703D9AB-BE77-32FD-A7CE-B8101651EB2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36700" y="8166100"/>
            <a:ext cx="15252700" cy="723900"/>
          </a:xfrm>
          <a:prstGeom prst="rect">
            <a:avLst/>
          </a:prstGeom>
        </p:spPr>
      </p:pic>
      <p:sp>
        <p:nvSpPr>
          <p:cNvPr id="42" name="TextBox 39">
            <a:extLst>
              <a:ext uri="{FF2B5EF4-FFF2-40B4-BE49-F238E27FC236}">
                <a16:creationId xmlns:a16="http://schemas.microsoft.com/office/drawing/2014/main" id="{02CFDB44-3478-4F26-91AF-29A7FD4CED13}"/>
              </a:ext>
            </a:extLst>
          </p:cNvPr>
          <p:cNvSpPr txBox="1"/>
          <p:nvPr/>
        </p:nvSpPr>
        <p:spPr>
          <a:xfrm>
            <a:off x="1879600" y="8305800"/>
            <a:ext cx="145288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130"/>
              </a:lnSpc>
            </a:pPr>
            <a:r>
              <a:rPr lang="ko-KR" altLang="en-US" sz="2500" b="0" i="0" u="none" strike="noStrike" spc="-100" dirty="0">
                <a:solidFill>
                  <a:srgbClr val="545454"/>
                </a:solidFill>
                <a:ea typeface="Pretendard Medium"/>
              </a:rPr>
              <a:t>회의 시간 </a:t>
            </a:r>
            <a:r>
              <a:rPr lang="en-US" altLang="ko-KR" sz="2500" spc="-100" dirty="0">
                <a:solidFill>
                  <a:srgbClr val="545454"/>
                </a:solidFill>
                <a:ea typeface="Pretendard Medium"/>
              </a:rPr>
              <a:t>:      </a:t>
            </a:r>
            <a:r>
              <a:rPr lang="ko-KR" altLang="en-US" sz="2500" b="0" i="0" u="none" strike="noStrike" spc="-100" dirty="0">
                <a:solidFill>
                  <a:srgbClr val="545454"/>
                </a:solidFill>
                <a:ea typeface="Pretendard Medium"/>
              </a:rPr>
              <a:t>월요일  오후 </a:t>
            </a:r>
            <a:r>
              <a:rPr lang="en-US" altLang="ko-KR" sz="2500" b="0" i="0" u="none" strike="noStrike" spc="-100" dirty="0">
                <a:solidFill>
                  <a:srgbClr val="545454"/>
                </a:solidFill>
                <a:ea typeface="Pretendard Medium"/>
              </a:rPr>
              <a:t>6</a:t>
            </a:r>
            <a:r>
              <a:rPr lang="ko-KR" altLang="en-US" sz="2500" b="0" i="0" u="none" strike="noStrike" spc="-100" dirty="0">
                <a:solidFill>
                  <a:srgbClr val="545454"/>
                </a:solidFill>
                <a:ea typeface="Pretendard Medium"/>
              </a:rPr>
              <a:t>시</a:t>
            </a:r>
            <a:r>
              <a:rPr lang="en-US" altLang="ko-KR" sz="2500" b="0" i="0" u="none" strike="noStrike" spc="-100" dirty="0">
                <a:solidFill>
                  <a:srgbClr val="545454"/>
                </a:solidFill>
                <a:ea typeface="Pretendard Medium"/>
              </a:rPr>
              <a:t>~    |     </a:t>
            </a:r>
            <a:r>
              <a:rPr lang="ko-KR" altLang="en-US" sz="2500" b="0" i="0" u="none" strike="noStrike" spc="-100" dirty="0">
                <a:solidFill>
                  <a:srgbClr val="545454"/>
                </a:solidFill>
                <a:ea typeface="Pretendard Medium"/>
              </a:rPr>
              <a:t>일요일 오후 </a:t>
            </a:r>
            <a:r>
              <a:rPr lang="en-US" altLang="ko-KR" sz="2500" b="0" i="0" u="none" strike="noStrike" spc="-100" dirty="0">
                <a:solidFill>
                  <a:srgbClr val="545454"/>
                </a:solidFill>
                <a:ea typeface="Pretendard Medium"/>
              </a:rPr>
              <a:t>2</a:t>
            </a:r>
            <a:r>
              <a:rPr lang="ko-KR" altLang="en-US" sz="2500" b="0" i="0" u="none" strike="noStrike" spc="-100" dirty="0">
                <a:solidFill>
                  <a:srgbClr val="545454"/>
                </a:solidFill>
                <a:ea typeface="Pretendard Medium"/>
              </a:rPr>
              <a:t>시</a:t>
            </a:r>
            <a:r>
              <a:rPr lang="en-US" altLang="ko-KR" sz="2500" b="0" i="0" u="none" strike="noStrike" spc="-100" dirty="0">
                <a:solidFill>
                  <a:srgbClr val="545454"/>
                </a:solidFill>
                <a:ea typeface="Pretendard Medium"/>
              </a:rPr>
              <a:t>~    </a:t>
            </a:r>
            <a:r>
              <a:rPr lang="ko-KR" altLang="en-US" sz="2500" b="0" i="0" u="none" strike="noStrike" spc="-100" dirty="0">
                <a:solidFill>
                  <a:srgbClr val="545454"/>
                </a:solidFill>
                <a:ea typeface="Pretendard Medium"/>
              </a:rPr>
              <a:t>작업 시간 </a:t>
            </a:r>
            <a:r>
              <a:rPr lang="en-US" altLang="ko-KR" sz="2500" b="0" i="0" u="none" strike="noStrike" spc="-100" dirty="0">
                <a:solidFill>
                  <a:srgbClr val="545454"/>
                </a:solidFill>
                <a:ea typeface="Pretendard Medium"/>
              </a:rPr>
              <a:t>: </a:t>
            </a:r>
            <a:r>
              <a:rPr lang="ko-KR" altLang="en-US" sz="2500" b="0" i="0" u="none" strike="noStrike" spc="-100" dirty="0">
                <a:solidFill>
                  <a:srgbClr val="545454"/>
                </a:solidFill>
                <a:ea typeface="Pretendard Medium"/>
              </a:rPr>
              <a:t>파트별 자율 </a:t>
            </a:r>
            <a:r>
              <a:rPr lang="en-US" altLang="ko-KR" sz="2500" b="0" i="0" u="none" strike="noStrike" spc="-100" dirty="0">
                <a:solidFill>
                  <a:srgbClr val="545454"/>
                </a:solidFill>
                <a:ea typeface="Pretendard Medium"/>
              </a:rPr>
              <a:t>(</a:t>
            </a:r>
            <a:r>
              <a:rPr lang="ko-KR" altLang="en-US" sz="2500" b="0" i="0" u="none" strike="noStrike" spc="-100" dirty="0">
                <a:solidFill>
                  <a:srgbClr val="545454"/>
                </a:solidFill>
                <a:ea typeface="Pretendard Medium"/>
              </a:rPr>
              <a:t>화</a:t>
            </a:r>
            <a:r>
              <a:rPr lang="en-US" altLang="ko-KR" sz="2500" b="0" i="0" u="none" strike="noStrike" spc="-100" dirty="0">
                <a:solidFill>
                  <a:srgbClr val="545454"/>
                </a:solidFill>
                <a:ea typeface="Pretendard Medium"/>
              </a:rPr>
              <a:t>~</a:t>
            </a:r>
            <a:r>
              <a:rPr lang="ko-KR" altLang="en-US" sz="2500" b="0" i="0" u="none" strike="noStrike" spc="-100" dirty="0">
                <a:solidFill>
                  <a:srgbClr val="545454"/>
                </a:solidFill>
                <a:ea typeface="Pretendard Medium"/>
              </a:rPr>
              <a:t>토</a:t>
            </a:r>
            <a:r>
              <a:rPr lang="en-US" altLang="ko-KR" sz="2500" b="0" i="0" u="none" strike="noStrike" spc="-100" dirty="0">
                <a:solidFill>
                  <a:srgbClr val="545454"/>
                </a:solidFill>
                <a:ea typeface="Pretendard Medium"/>
              </a:rPr>
              <a:t>)</a:t>
            </a:r>
            <a:endParaRPr lang="en-US" sz="2500" b="0" i="0" u="none" strike="noStrike" spc="-100" dirty="0">
              <a:solidFill>
                <a:srgbClr val="545454"/>
              </a:solidFill>
              <a:latin typeface="Pretendard Medium"/>
            </a:endParaRPr>
          </a:p>
        </p:txBody>
      </p:sp>
      <p:pic>
        <p:nvPicPr>
          <p:cNvPr id="43" name="Picture 13">
            <a:extLst>
              <a:ext uri="{FF2B5EF4-FFF2-40B4-BE49-F238E27FC236}">
                <a16:creationId xmlns:a16="http://schemas.microsoft.com/office/drawing/2014/main" id="{E95F28DB-1CB9-7B0F-D64E-97ABCF5A13B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626400" y="1483761"/>
            <a:ext cx="1504101" cy="1504101"/>
          </a:xfrm>
          <a:prstGeom prst="rect">
            <a:avLst/>
          </a:prstGeom>
        </p:spPr>
      </p:pic>
      <p:sp>
        <p:nvSpPr>
          <p:cNvPr id="44" name="TextBox 14">
            <a:extLst>
              <a:ext uri="{FF2B5EF4-FFF2-40B4-BE49-F238E27FC236}">
                <a16:creationId xmlns:a16="http://schemas.microsoft.com/office/drawing/2014/main" id="{7F1AE363-604E-5971-516D-5949F207202D}"/>
              </a:ext>
            </a:extLst>
          </p:cNvPr>
          <p:cNvSpPr txBox="1"/>
          <p:nvPr/>
        </p:nvSpPr>
        <p:spPr>
          <a:xfrm>
            <a:off x="4804186" y="1777303"/>
            <a:ext cx="1105736" cy="89306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5400" b="0" i="0" u="none" strike="noStrike" spc="100" dirty="0">
                <a:solidFill>
                  <a:srgbClr val="545454"/>
                </a:solidFill>
                <a:latin typeface="Pretendard Regular"/>
              </a:rPr>
              <a:t>0</a:t>
            </a:r>
            <a:r>
              <a:rPr lang="en-US" sz="5400" spc="100" dirty="0">
                <a:solidFill>
                  <a:srgbClr val="545454"/>
                </a:solidFill>
                <a:latin typeface="Pretendard Regular"/>
              </a:rPr>
              <a:t>2</a:t>
            </a:r>
            <a:endParaRPr lang="en-US" sz="5400" b="0" i="0" u="none" strike="noStrike" spc="100" dirty="0">
              <a:solidFill>
                <a:srgbClr val="545454"/>
              </a:solidFill>
              <a:latin typeface="Pretendard Regular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4C1335-1F09-EC68-0302-DC90478410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C6F3BB27-C00E-5E99-A1DF-89E6E2DEEE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600" y="698500"/>
            <a:ext cx="16802100" cy="89408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008296AD-9AC6-5E32-8316-E1BFEF9CD7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30100" y="457200"/>
            <a:ext cx="1866900" cy="17399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7EBADD87-E46F-96D6-5970-2FD68E4B49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39900" y="457200"/>
            <a:ext cx="1866900" cy="17399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8CE70F02-2A6C-5620-2A99-CE0D03729B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600" y="863600"/>
            <a:ext cx="16802100" cy="87757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36060119-EB12-FEEA-F55E-8FC7FCF294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6600" y="1028700"/>
            <a:ext cx="16802100" cy="86233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A8521278-15FD-CE11-28AB-20B492885C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20300" y="787400"/>
            <a:ext cx="1866900" cy="17399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A301C33C-8636-8C2C-8CE5-0C94FF52F6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6600" y="1181100"/>
            <a:ext cx="16802100" cy="84582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A63C87C9-2E8A-4B8D-DA1D-CA75E1F3D86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73200" y="3162300"/>
            <a:ext cx="15316200" cy="12700"/>
          </a:xfrm>
          <a:prstGeom prst="rect">
            <a:avLst/>
          </a:prstGeom>
        </p:spPr>
      </p:pic>
      <p:sp>
        <p:nvSpPr>
          <p:cNvPr id="12" name="TextBox 12">
            <a:extLst>
              <a:ext uri="{FF2B5EF4-FFF2-40B4-BE49-F238E27FC236}">
                <a16:creationId xmlns:a16="http://schemas.microsoft.com/office/drawing/2014/main" id="{647516FE-275C-02C9-CD13-2264E2BD3322}"/>
              </a:ext>
            </a:extLst>
          </p:cNvPr>
          <p:cNvSpPr txBox="1"/>
          <p:nvPr/>
        </p:nvSpPr>
        <p:spPr>
          <a:xfrm>
            <a:off x="6559550" y="1668713"/>
            <a:ext cx="4956675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130"/>
              </a:lnSpc>
            </a:pPr>
            <a:r>
              <a:rPr lang="ko-KR" altLang="en-US" sz="7300" b="0" i="0" u="none" strike="noStrike" spc="-500" dirty="0">
                <a:solidFill>
                  <a:srgbClr val="545454"/>
                </a:solidFill>
                <a:ea typeface="Pretendard Medium"/>
              </a:rPr>
              <a:t>실제 개발 일정</a:t>
            </a:r>
            <a:endParaRPr lang="ko-KR" sz="7300" b="0" i="0" u="none" strike="noStrike" spc="-500" dirty="0">
              <a:solidFill>
                <a:srgbClr val="545454"/>
              </a:solidFill>
              <a:ea typeface="Pretendard Medium"/>
            </a:endParaRPr>
          </a:p>
        </p:txBody>
      </p:sp>
      <p:pic>
        <p:nvPicPr>
          <p:cNvPr id="13" name="Picture 13">
            <a:extLst>
              <a:ext uri="{FF2B5EF4-FFF2-40B4-BE49-F238E27FC236}">
                <a16:creationId xmlns:a16="http://schemas.microsoft.com/office/drawing/2014/main" id="{1F8BA848-E851-43F2-92E0-704F44A4B61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85900" y="3886200"/>
            <a:ext cx="4267200" cy="1536700"/>
          </a:xfrm>
          <a:prstGeom prst="rect">
            <a:avLst/>
          </a:prstGeom>
        </p:spPr>
      </p:pic>
      <p:pic>
        <p:nvPicPr>
          <p:cNvPr id="14" name="Picture 14">
            <a:extLst>
              <a:ext uri="{FF2B5EF4-FFF2-40B4-BE49-F238E27FC236}">
                <a16:creationId xmlns:a16="http://schemas.microsoft.com/office/drawing/2014/main" id="{EB646E57-7679-ECAE-A4D9-C2F76A66E0C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54499" y="3886200"/>
            <a:ext cx="6741025" cy="1536700"/>
          </a:xfrm>
          <a:prstGeom prst="rect">
            <a:avLst/>
          </a:prstGeom>
        </p:spPr>
      </p:pic>
      <p:pic>
        <p:nvPicPr>
          <p:cNvPr id="15" name="Picture 15">
            <a:extLst>
              <a:ext uri="{FF2B5EF4-FFF2-40B4-BE49-F238E27FC236}">
                <a16:creationId xmlns:a16="http://schemas.microsoft.com/office/drawing/2014/main" id="{E1F9F07B-FC1F-C14C-7ED2-37CD56E83A6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648658" y="3886200"/>
            <a:ext cx="5032541" cy="1536700"/>
          </a:xfrm>
          <a:prstGeom prst="rect">
            <a:avLst/>
          </a:prstGeom>
        </p:spPr>
      </p:pic>
      <p:pic>
        <p:nvPicPr>
          <p:cNvPr id="16" name="Picture 16">
            <a:extLst>
              <a:ext uri="{FF2B5EF4-FFF2-40B4-BE49-F238E27FC236}">
                <a16:creationId xmlns:a16="http://schemas.microsoft.com/office/drawing/2014/main" id="{78B95F9A-29BA-C33E-F6ED-DECDB8C2B68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496800" y="3886200"/>
            <a:ext cx="4305300" cy="1536700"/>
          </a:xfrm>
          <a:prstGeom prst="rect">
            <a:avLst/>
          </a:prstGeom>
        </p:spPr>
      </p:pic>
      <p:grpSp>
        <p:nvGrpSpPr>
          <p:cNvPr id="17" name="Group 17">
            <a:extLst>
              <a:ext uri="{FF2B5EF4-FFF2-40B4-BE49-F238E27FC236}">
                <a16:creationId xmlns:a16="http://schemas.microsoft.com/office/drawing/2014/main" id="{EA0030B2-C3B7-2AC7-2E4E-1EE367DDAC93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8" name="Picture 18">
            <a:extLst>
              <a:ext uri="{FF2B5EF4-FFF2-40B4-BE49-F238E27FC236}">
                <a16:creationId xmlns:a16="http://schemas.microsoft.com/office/drawing/2014/main" id="{21A557F8-0E39-EAA9-2FC3-0472B05A674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254500" y="3886200"/>
            <a:ext cx="1536700" cy="1536700"/>
          </a:xfrm>
          <a:prstGeom prst="rect">
            <a:avLst/>
          </a:prstGeom>
        </p:spPr>
      </p:pic>
      <p:pic>
        <p:nvPicPr>
          <p:cNvPr id="19" name="Picture 19">
            <a:extLst>
              <a:ext uri="{FF2B5EF4-FFF2-40B4-BE49-F238E27FC236}">
                <a16:creationId xmlns:a16="http://schemas.microsoft.com/office/drawing/2014/main" id="{2DCB6998-6132-FC51-ED0C-BD3A57AAFB1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876800" y="4419600"/>
            <a:ext cx="292100" cy="469900"/>
          </a:xfrm>
          <a:prstGeom prst="rect">
            <a:avLst/>
          </a:prstGeom>
        </p:spPr>
      </p:pic>
      <p:grpSp>
        <p:nvGrpSpPr>
          <p:cNvPr id="20" name="Group 20">
            <a:extLst>
              <a:ext uri="{FF2B5EF4-FFF2-40B4-BE49-F238E27FC236}">
                <a16:creationId xmlns:a16="http://schemas.microsoft.com/office/drawing/2014/main" id="{8F7D287A-1A31-0024-9A63-595CEE3F3171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1" name="Picture 21">
            <a:extLst>
              <a:ext uri="{FF2B5EF4-FFF2-40B4-BE49-F238E27FC236}">
                <a16:creationId xmlns:a16="http://schemas.microsoft.com/office/drawing/2014/main" id="{BEC671C2-2DB6-8D5E-AAAA-81D31CC6278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458825" y="3886200"/>
            <a:ext cx="1536700" cy="1536700"/>
          </a:xfrm>
          <a:prstGeom prst="rect">
            <a:avLst/>
          </a:prstGeom>
        </p:spPr>
      </p:pic>
      <p:pic>
        <p:nvPicPr>
          <p:cNvPr id="22" name="Picture 22">
            <a:extLst>
              <a:ext uri="{FF2B5EF4-FFF2-40B4-BE49-F238E27FC236}">
                <a16:creationId xmlns:a16="http://schemas.microsoft.com/office/drawing/2014/main" id="{EC33AE47-D0C2-A257-BB7D-CBC5974A14E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081125" y="4406900"/>
            <a:ext cx="292100" cy="469900"/>
          </a:xfrm>
          <a:prstGeom prst="rect">
            <a:avLst/>
          </a:prstGeom>
        </p:spPr>
      </p:pic>
      <p:grpSp>
        <p:nvGrpSpPr>
          <p:cNvPr id="23" name="Group 23">
            <a:extLst>
              <a:ext uri="{FF2B5EF4-FFF2-40B4-BE49-F238E27FC236}">
                <a16:creationId xmlns:a16="http://schemas.microsoft.com/office/drawing/2014/main" id="{7E7F2DEE-0164-A23D-694B-3C9CACF6610A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4" name="Picture 24">
            <a:extLst>
              <a:ext uri="{FF2B5EF4-FFF2-40B4-BE49-F238E27FC236}">
                <a16:creationId xmlns:a16="http://schemas.microsoft.com/office/drawing/2014/main" id="{606410E8-0D7E-2724-5DA7-E6748657802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496800" y="3886200"/>
            <a:ext cx="1536700" cy="1536700"/>
          </a:xfrm>
          <a:prstGeom prst="rect">
            <a:avLst/>
          </a:prstGeom>
        </p:spPr>
      </p:pic>
      <p:pic>
        <p:nvPicPr>
          <p:cNvPr id="25" name="Picture 25">
            <a:extLst>
              <a:ext uri="{FF2B5EF4-FFF2-40B4-BE49-F238E27FC236}">
                <a16:creationId xmlns:a16="http://schemas.microsoft.com/office/drawing/2014/main" id="{EAEB3119-F083-C085-8F40-FCFF300BF32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3119100" y="4419600"/>
            <a:ext cx="292100" cy="469900"/>
          </a:xfrm>
          <a:prstGeom prst="rect">
            <a:avLst/>
          </a:prstGeom>
        </p:spPr>
      </p:pic>
      <p:sp>
        <p:nvSpPr>
          <p:cNvPr id="27" name="TextBox 27">
            <a:extLst>
              <a:ext uri="{FF2B5EF4-FFF2-40B4-BE49-F238E27FC236}">
                <a16:creationId xmlns:a16="http://schemas.microsoft.com/office/drawing/2014/main" id="{2DDD60EF-EE07-4272-0CBA-6FFC7483FBA3}"/>
              </a:ext>
            </a:extLst>
          </p:cNvPr>
          <p:cNvSpPr txBox="1"/>
          <p:nvPr/>
        </p:nvSpPr>
        <p:spPr>
          <a:xfrm>
            <a:off x="2121234" y="4445000"/>
            <a:ext cx="19050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 dirty="0">
                <a:solidFill>
                  <a:srgbClr val="545454"/>
                </a:solidFill>
                <a:latin typeface="Pretendard Medium"/>
              </a:rPr>
              <a:t>STEP.01</a:t>
            </a:r>
          </a:p>
          <a:p>
            <a:pPr lvl="0" algn="ctr">
              <a:lnSpc>
                <a:spcPct val="99600"/>
              </a:lnSpc>
            </a:pPr>
            <a:r>
              <a:rPr lang="en-US" altLang="ko-KR" sz="2400" spc="-100" dirty="0">
                <a:solidFill>
                  <a:srgbClr val="545454">
                    <a:alpha val="78039"/>
                  </a:srgbClr>
                </a:solidFill>
                <a:latin typeface="Pretendard Light"/>
                <a:ea typeface="Pretendard Light"/>
              </a:rPr>
              <a:t>11.04~11.10 (1</a:t>
            </a:r>
            <a:r>
              <a:rPr lang="ko-KR" altLang="en-US" sz="2400" spc="-100" dirty="0">
                <a:solidFill>
                  <a:srgbClr val="545454">
                    <a:alpha val="78039"/>
                  </a:srgbClr>
                </a:solidFill>
                <a:latin typeface="Pretendard Light"/>
                <a:ea typeface="Pretendard Light"/>
              </a:rPr>
              <a:t>주</a:t>
            </a:r>
            <a:r>
              <a:rPr lang="en-US" altLang="ko-KR" sz="2400" spc="-100" dirty="0">
                <a:solidFill>
                  <a:srgbClr val="545454">
                    <a:alpha val="78039"/>
                  </a:srgbClr>
                </a:solidFill>
                <a:latin typeface="Pretendard Light"/>
                <a:ea typeface="Pretendard Light"/>
              </a:rPr>
              <a:t>)</a:t>
            </a:r>
            <a:endParaRPr lang="en-US" sz="2400" b="0" i="0" u="none" strike="noStrike" dirty="0">
              <a:solidFill>
                <a:srgbClr val="545454"/>
              </a:solidFill>
              <a:latin typeface="Pretendard Medium"/>
            </a:endParaRPr>
          </a:p>
        </p:txBody>
      </p:sp>
      <p:sp>
        <p:nvSpPr>
          <p:cNvPr id="28" name="TextBox 28">
            <a:extLst>
              <a:ext uri="{FF2B5EF4-FFF2-40B4-BE49-F238E27FC236}">
                <a16:creationId xmlns:a16="http://schemas.microsoft.com/office/drawing/2014/main" id="{D37BAB86-EBFE-0B1F-A4B5-84C4363D5987}"/>
              </a:ext>
            </a:extLst>
          </p:cNvPr>
          <p:cNvSpPr txBox="1"/>
          <p:nvPr/>
        </p:nvSpPr>
        <p:spPr>
          <a:xfrm>
            <a:off x="6632406" y="4737100"/>
            <a:ext cx="20574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 dirty="0">
                <a:solidFill>
                  <a:srgbClr val="545454"/>
                </a:solidFill>
                <a:latin typeface="Pretendard Medium"/>
              </a:rPr>
              <a:t>STEP.02</a:t>
            </a:r>
          </a:p>
          <a:p>
            <a:pPr algn="ctr">
              <a:lnSpc>
                <a:spcPct val="99600"/>
              </a:lnSpc>
            </a:pPr>
            <a:r>
              <a:rPr lang="en-US" altLang="ko-KR" sz="2400" spc="-100" dirty="0">
                <a:solidFill>
                  <a:srgbClr val="545454">
                    <a:alpha val="78039"/>
                  </a:srgbClr>
                </a:solidFill>
                <a:latin typeface="Pretendard Light"/>
                <a:ea typeface="Pretendard Light"/>
              </a:rPr>
              <a:t>11.11~12.01(3</a:t>
            </a:r>
            <a:r>
              <a:rPr lang="ko-KR" altLang="en-US" sz="2400" spc="-100" dirty="0">
                <a:solidFill>
                  <a:srgbClr val="545454">
                    <a:alpha val="78039"/>
                  </a:srgbClr>
                </a:solidFill>
                <a:latin typeface="Pretendard Light"/>
                <a:ea typeface="Pretendard Light"/>
              </a:rPr>
              <a:t>주</a:t>
            </a:r>
            <a:r>
              <a:rPr lang="en-US" altLang="ko-KR" sz="2400" spc="-100" dirty="0">
                <a:solidFill>
                  <a:srgbClr val="545454">
                    <a:alpha val="78039"/>
                  </a:srgbClr>
                </a:solidFill>
                <a:latin typeface="Pretendard Light"/>
                <a:ea typeface="Pretendard Light"/>
              </a:rPr>
              <a:t>)</a:t>
            </a:r>
            <a:br>
              <a:rPr lang="en-US" altLang="ko-KR" sz="2400" spc="-100" dirty="0">
                <a:solidFill>
                  <a:srgbClr val="545454">
                    <a:alpha val="78039"/>
                  </a:srgbClr>
                </a:solidFill>
                <a:latin typeface="Pretendard Light"/>
                <a:ea typeface="Pretendard Light"/>
              </a:rPr>
            </a:br>
            <a:endParaRPr lang="en-US" altLang="ko-KR" sz="2400" b="0" i="0" u="none" strike="noStrike" spc="-100" dirty="0">
              <a:solidFill>
                <a:srgbClr val="545454">
                  <a:alpha val="78039"/>
                </a:srgbClr>
              </a:solidFill>
              <a:latin typeface="Pretendard Light"/>
            </a:endParaRPr>
          </a:p>
          <a:p>
            <a:pPr lvl="0" algn="ctr">
              <a:lnSpc>
                <a:spcPct val="99600"/>
              </a:lnSpc>
            </a:pPr>
            <a:endParaRPr lang="en-US" sz="2400" b="0" i="0" u="none" strike="noStrike" dirty="0">
              <a:solidFill>
                <a:srgbClr val="545454"/>
              </a:solidFill>
              <a:latin typeface="Pretendard Medium"/>
            </a:endParaRPr>
          </a:p>
        </p:txBody>
      </p:sp>
      <p:sp>
        <p:nvSpPr>
          <p:cNvPr id="29" name="TextBox 29">
            <a:extLst>
              <a:ext uri="{FF2B5EF4-FFF2-40B4-BE49-F238E27FC236}">
                <a16:creationId xmlns:a16="http://schemas.microsoft.com/office/drawing/2014/main" id="{D2A2BF37-0786-D79D-793E-C85660A342E0}"/>
              </a:ext>
            </a:extLst>
          </p:cNvPr>
          <p:cNvSpPr txBox="1"/>
          <p:nvPr/>
        </p:nvSpPr>
        <p:spPr>
          <a:xfrm>
            <a:off x="10741526" y="4679950"/>
            <a:ext cx="19939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 dirty="0">
                <a:solidFill>
                  <a:srgbClr val="545454"/>
                </a:solidFill>
                <a:latin typeface="Pretendard Medium"/>
              </a:rPr>
              <a:t>STEP.03</a:t>
            </a:r>
          </a:p>
          <a:p>
            <a:pPr algn="ctr">
              <a:lnSpc>
                <a:spcPct val="99600"/>
              </a:lnSpc>
            </a:pPr>
            <a:r>
              <a:rPr lang="en-US" altLang="ko-KR" sz="2400" spc="-100" dirty="0">
                <a:solidFill>
                  <a:srgbClr val="545454">
                    <a:alpha val="78039"/>
                  </a:srgbClr>
                </a:solidFill>
                <a:latin typeface="Pretendard Light"/>
              </a:rPr>
              <a:t>12.02~12.04 (3</a:t>
            </a:r>
            <a:r>
              <a:rPr lang="ko-KR" altLang="en-US" sz="2400" spc="-100" dirty="0">
                <a:solidFill>
                  <a:srgbClr val="545454">
                    <a:alpha val="78039"/>
                  </a:srgbClr>
                </a:solidFill>
                <a:latin typeface="Pretendard Light"/>
              </a:rPr>
              <a:t>일</a:t>
            </a:r>
            <a:r>
              <a:rPr lang="en-US" altLang="ko-KR" sz="2400" spc="-100" dirty="0">
                <a:solidFill>
                  <a:srgbClr val="545454">
                    <a:alpha val="78039"/>
                  </a:srgbClr>
                </a:solidFill>
                <a:latin typeface="Pretendard Light"/>
              </a:rPr>
              <a:t>)</a:t>
            </a:r>
            <a:endParaRPr lang="en-US" altLang="ko-KR" sz="2400" b="0" i="0" u="none" strike="noStrike" spc="-100" dirty="0">
              <a:solidFill>
                <a:srgbClr val="545454">
                  <a:alpha val="78039"/>
                </a:srgbClr>
              </a:solidFill>
              <a:latin typeface="Pretendard Light"/>
            </a:endParaRPr>
          </a:p>
          <a:p>
            <a:pPr lvl="0" algn="ctr">
              <a:lnSpc>
                <a:spcPct val="99600"/>
              </a:lnSpc>
            </a:pPr>
            <a:endParaRPr lang="en-US" sz="2400" b="0" i="0" u="none" strike="noStrike" dirty="0">
              <a:solidFill>
                <a:srgbClr val="545454"/>
              </a:solidFill>
              <a:latin typeface="Pretendard Medium"/>
            </a:endParaRPr>
          </a:p>
        </p:txBody>
      </p:sp>
      <p:sp>
        <p:nvSpPr>
          <p:cNvPr id="30" name="TextBox 30">
            <a:extLst>
              <a:ext uri="{FF2B5EF4-FFF2-40B4-BE49-F238E27FC236}">
                <a16:creationId xmlns:a16="http://schemas.microsoft.com/office/drawing/2014/main" id="{18B9A720-05D2-9C1F-8D89-AEDF6C03B495}"/>
              </a:ext>
            </a:extLst>
          </p:cNvPr>
          <p:cNvSpPr txBox="1"/>
          <p:nvPr/>
        </p:nvSpPr>
        <p:spPr>
          <a:xfrm>
            <a:off x="14300200" y="4419600"/>
            <a:ext cx="20066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 dirty="0">
                <a:solidFill>
                  <a:srgbClr val="545454"/>
                </a:solidFill>
                <a:latin typeface="Pretendard Medium"/>
              </a:rPr>
              <a:t>STEP.04</a:t>
            </a:r>
          </a:p>
          <a:p>
            <a:pPr lvl="0" algn="ctr">
              <a:lnSpc>
                <a:spcPct val="99600"/>
              </a:lnSpc>
            </a:pPr>
            <a:r>
              <a:rPr lang="en-US" altLang="ko-KR" sz="2400" b="0" i="0" u="none" strike="noStrike" spc="-100" dirty="0">
                <a:solidFill>
                  <a:srgbClr val="545454">
                    <a:alpha val="78039"/>
                  </a:srgbClr>
                </a:solidFill>
                <a:ea typeface="Pretendard Light"/>
              </a:rPr>
              <a:t>12.05~12.11 (1</a:t>
            </a:r>
            <a:r>
              <a:rPr lang="ko-KR" altLang="en-US" sz="2400" b="0" i="0" u="none" strike="noStrike" spc="-100" dirty="0">
                <a:solidFill>
                  <a:srgbClr val="545454">
                    <a:alpha val="78039"/>
                  </a:srgbClr>
                </a:solidFill>
                <a:ea typeface="Pretendard Light"/>
              </a:rPr>
              <a:t>주</a:t>
            </a:r>
            <a:r>
              <a:rPr lang="en-US" altLang="ko-KR" sz="2400" b="0" i="0" u="none" strike="noStrike" spc="-100" dirty="0">
                <a:solidFill>
                  <a:srgbClr val="545454">
                    <a:alpha val="78039"/>
                  </a:srgbClr>
                </a:solidFill>
                <a:ea typeface="Pretendard Light"/>
              </a:rPr>
              <a:t>)</a:t>
            </a:r>
            <a:endParaRPr lang="en-US" sz="2400" b="0" i="0" u="none" strike="noStrike" dirty="0">
              <a:solidFill>
                <a:srgbClr val="545454"/>
              </a:solidFill>
              <a:latin typeface="Pretendard Medium"/>
            </a:endParaRPr>
          </a:p>
        </p:txBody>
      </p:sp>
      <p:sp>
        <p:nvSpPr>
          <p:cNvPr id="31" name="TextBox 31">
            <a:extLst>
              <a:ext uri="{FF2B5EF4-FFF2-40B4-BE49-F238E27FC236}">
                <a16:creationId xmlns:a16="http://schemas.microsoft.com/office/drawing/2014/main" id="{D4C3B71B-2AF5-15E0-C3BB-A13823D9E8E6}"/>
              </a:ext>
            </a:extLst>
          </p:cNvPr>
          <p:cNvSpPr txBox="1"/>
          <p:nvPr/>
        </p:nvSpPr>
        <p:spPr>
          <a:xfrm>
            <a:off x="1993900" y="5816600"/>
            <a:ext cx="22225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130"/>
              </a:lnSpc>
            </a:pPr>
            <a:r>
              <a:rPr lang="ko-KR" altLang="en-US" sz="2100" b="0" i="0" u="none" strike="noStrike" spc="-100" dirty="0">
                <a:solidFill>
                  <a:srgbClr val="545454"/>
                </a:solidFill>
                <a:ea typeface="Pretendard Medium"/>
              </a:rPr>
              <a:t>개발 시작</a:t>
            </a:r>
            <a:endParaRPr lang="ko-KR" sz="2100" b="0" i="0" u="none" strike="noStrike" spc="-100" dirty="0">
              <a:solidFill>
                <a:srgbClr val="545454"/>
              </a:solidFill>
              <a:ea typeface="Pretendard Medium"/>
            </a:endParaRPr>
          </a:p>
        </p:txBody>
      </p:sp>
      <p:sp>
        <p:nvSpPr>
          <p:cNvPr id="32" name="TextBox 32">
            <a:extLst>
              <a:ext uri="{FF2B5EF4-FFF2-40B4-BE49-F238E27FC236}">
                <a16:creationId xmlns:a16="http://schemas.microsoft.com/office/drawing/2014/main" id="{5A039CA9-7557-77C1-AE3F-3DA2D38A28ED}"/>
              </a:ext>
            </a:extLst>
          </p:cNvPr>
          <p:cNvSpPr txBox="1"/>
          <p:nvPr/>
        </p:nvSpPr>
        <p:spPr>
          <a:xfrm>
            <a:off x="1943100" y="6578600"/>
            <a:ext cx="2336800" cy="1346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7820"/>
              </a:lnSpc>
            </a:pPr>
            <a:endParaRPr lang="en-US" altLang="ko-KR" sz="1700" spc="-100" dirty="0">
              <a:solidFill>
                <a:srgbClr val="545454">
                  <a:alpha val="78039"/>
                </a:srgbClr>
              </a:solidFill>
              <a:latin typeface="Pretendard Light"/>
              <a:ea typeface="Pretendard Light"/>
            </a:endParaRPr>
          </a:p>
          <a:p>
            <a:pPr lvl="0" algn="ctr">
              <a:lnSpc>
                <a:spcPct val="127820"/>
              </a:lnSpc>
            </a:pPr>
            <a:r>
              <a:rPr lang="ko-KR" altLang="en-US" sz="1700" spc="-100" dirty="0">
                <a:solidFill>
                  <a:srgbClr val="545454">
                    <a:alpha val="78039"/>
                  </a:srgbClr>
                </a:solidFill>
                <a:latin typeface="Pretendard Light"/>
                <a:ea typeface="Pretendard Light"/>
              </a:rPr>
              <a:t>유니티 버전</a:t>
            </a:r>
            <a:r>
              <a:rPr lang="en-US" altLang="ko-KR" sz="1700" spc="-100" dirty="0">
                <a:solidFill>
                  <a:srgbClr val="545454">
                    <a:alpha val="78039"/>
                  </a:srgbClr>
                </a:solidFill>
                <a:latin typeface="Pretendard Light"/>
                <a:ea typeface="Pretendard Light"/>
              </a:rPr>
              <a:t>, </a:t>
            </a:r>
            <a:r>
              <a:rPr lang="ko-KR" altLang="en-US" sz="1700" spc="-100" dirty="0">
                <a:solidFill>
                  <a:srgbClr val="545454">
                    <a:alpha val="78039"/>
                  </a:srgbClr>
                </a:solidFill>
                <a:latin typeface="Pretendard Light"/>
                <a:ea typeface="Pretendard Light"/>
              </a:rPr>
              <a:t>깃 등등</a:t>
            </a:r>
            <a:br>
              <a:rPr lang="en-US" altLang="ko-KR" sz="1700" spc="-100" dirty="0">
                <a:solidFill>
                  <a:srgbClr val="545454">
                    <a:alpha val="78039"/>
                  </a:srgbClr>
                </a:solidFill>
                <a:latin typeface="Pretendard Light"/>
                <a:ea typeface="Pretendard Light"/>
              </a:rPr>
            </a:br>
            <a:r>
              <a:rPr lang="ko-KR" altLang="en-US" sz="1700" spc="-100" dirty="0">
                <a:solidFill>
                  <a:srgbClr val="545454">
                    <a:alpha val="78039"/>
                  </a:srgbClr>
                </a:solidFill>
                <a:latin typeface="Pretendard Light"/>
                <a:ea typeface="Pretendard Light"/>
              </a:rPr>
              <a:t> 기본 세팅</a:t>
            </a:r>
            <a:endParaRPr lang="en-US" altLang="ko-KR" sz="1700" spc="-100" dirty="0">
              <a:solidFill>
                <a:srgbClr val="545454">
                  <a:alpha val="78039"/>
                </a:srgbClr>
              </a:solidFill>
              <a:latin typeface="Pretendard Light"/>
              <a:ea typeface="Pretendard Light"/>
            </a:endParaRPr>
          </a:p>
          <a:p>
            <a:pPr lvl="0" algn="ctr">
              <a:lnSpc>
                <a:spcPct val="127820"/>
              </a:lnSpc>
            </a:pPr>
            <a:br>
              <a:rPr lang="en-US" altLang="ko-KR" sz="1700" spc="-100" dirty="0">
                <a:solidFill>
                  <a:srgbClr val="545454">
                    <a:alpha val="78039"/>
                  </a:srgbClr>
                </a:solidFill>
                <a:latin typeface="Pretendard Light"/>
                <a:ea typeface="Pretendard Light"/>
              </a:rPr>
            </a:br>
            <a:endParaRPr lang="en-US" sz="1700" b="0" i="0" u="none" strike="noStrike" spc="-100" dirty="0">
              <a:solidFill>
                <a:srgbClr val="545454">
                  <a:alpha val="78039"/>
                </a:srgbClr>
              </a:solidFill>
              <a:latin typeface="Pretendard Light"/>
            </a:endParaRPr>
          </a:p>
        </p:txBody>
      </p:sp>
      <p:sp>
        <p:nvSpPr>
          <p:cNvPr id="33" name="TextBox 33">
            <a:extLst>
              <a:ext uri="{FF2B5EF4-FFF2-40B4-BE49-F238E27FC236}">
                <a16:creationId xmlns:a16="http://schemas.microsoft.com/office/drawing/2014/main" id="{C7828C42-5326-A3C5-5ACF-123D167872C0}"/>
              </a:ext>
            </a:extLst>
          </p:cNvPr>
          <p:cNvSpPr txBox="1"/>
          <p:nvPr/>
        </p:nvSpPr>
        <p:spPr>
          <a:xfrm>
            <a:off x="6623050" y="5756442"/>
            <a:ext cx="21844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130"/>
              </a:lnSpc>
            </a:pPr>
            <a:r>
              <a:rPr lang="ko-KR" altLang="en-US" sz="2100" b="0" i="0" u="none" strike="noStrike" spc="-100" dirty="0">
                <a:solidFill>
                  <a:srgbClr val="545454"/>
                </a:solidFill>
                <a:ea typeface="Pretendard Medium"/>
              </a:rPr>
              <a:t>게임 개발</a:t>
            </a:r>
            <a:endParaRPr lang="ko-KR" sz="2100" b="0" i="0" u="none" strike="noStrike" spc="-100" dirty="0">
              <a:solidFill>
                <a:srgbClr val="545454"/>
              </a:solidFill>
              <a:ea typeface="Pretendard Medium"/>
            </a:endParaRPr>
          </a:p>
        </p:txBody>
      </p:sp>
      <p:sp>
        <p:nvSpPr>
          <p:cNvPr id="34" name="TextBox 34">
            <a:extLst>
              <a:ext uri="{FF2B5EF4-FFF2-40B4-BE49-F238E27FC236}">
                <a16:creationId xmlns:a16="http://schemas.microsoft.com/office/drawing/2014/main" id="{1C3EFE96-A39D-F38E-F4C0-2B0145508469}"/>
              </a:ext>
            </a:extLst>
          </p:cNvPr>
          <p:cNvSpPr txBox="1"/>
          <p:nvPr/>
        </p:nvSpPr>
        <p:spPr>
          <a:xfrm>
            <a:off x="5956300" y="6362700"/>
            <a:ext cx="2336800" cy="1346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7820"/>
              </a:lnSpc>
            </a:pPr>
            <a:endParaRPr lang="en-US" sz="1700" b="0" i="0" u="none" strike="noStrike" spc="-100" dirty="0">
              <a:solidFill>
                <a:srgbClr val="545454">
                  <a:alpha val="78039"/>
                </a:srgbClr>
              </a:solidFill>
              <a:latin typeface="Pretendard Light"/>
            </a:endParaRPr>
          </a:p>
        </p:txBody>
      </p:sp>
      <p:sp>
        <p:nvSpPr>
          <p:cNvPr id="35" name="TextBox 35">
            <a:extLst>
              <a:ext uri="{FF2B5EF4-FFF2-40B4-BE49-F238E27FC236}">
                <a16:creationId xmlns:a16="http://schemas.microsoft.com/office/drawing/2014/main" id="{ED4F8106-FD76-2638-E244-CC36B6ABF511}"/>
              </a:ext>
            </a:extLst>
          </p:cNvPr>
          <p:cNvSpPr txBox="1"/>
          <p:nvPr/>
        </p:nvSpPr>
        <p:spPr>
          <a:xfrm>
            <a:off x="10665326" y="5755105"/>
            <a:ext cx="24892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130"/>
              </a:lnSpc>
            </a:pPr>
            <a:r>
              <a:rPr lang="en-US" altLang="ko-KR" sz="2100" b="0" i="0" u="none" strike="noStrike" spc="-100" dirty="0">
                <a:solidFill>
                  <a:srgbClr val="545454"/>
                </a:solidFill>
                <a:ea typeface="Pretendard Medium"/>
              </a:rPr>
              <a:t>Q&amp;A </a:t>
            </a:r>
            <a:r>
              <a:rPr lang="ko-KR" altLang="en-US" sz="2100" b="0" i="0" u="none" strike="noStrike" spc="-100" dirty="0">
                <a:solidFill>
                  <a:srgbClr val="545454"/>
                </a:solidFill>
                <a:ea typeface="Pretendard Medium"/>
              </a:rPr>
              <a:t>및 버그 수정</a:t>
            </a:r>
            <a:endParaRPr lang="ko-KR" sz="2100" b="0" i="0" u="none" strike="noStrike" spc="-100" dirty="0">
              <a:solidFill>
                <a:srgbClr val="545454"/>
              </a:solidFill>
              <a:ea typeface="Pretendard Medium"/>
            </a:endParaRPr>
          </a:p>
        </p:txBody>
      </p:sp>
      <p:sp>
        <p:nvSpPr>
          <p:cNvPr id="36" name="TextBox 36">
            <a:extLst>
              <a:ext uri="{FF2B5EF4-FFF2-40B4-BE49-F238E27FC236}">
                <a16:creationId xmlns:a16="http://schemas.microsoft.com/office/drawing/2014/main" id="{7F417658-70E6-7F95-D47B-5DB0FC066E6C}"/>
              </a:ext>
            </a:extLst>
          </p:cNvPr>
          <p:cNvSpPr txBox="1"/>
          <p:nvPr/>
        </p:nvSpPr>
        <p:spPr>
          <a:xfrm>
            <a:off x="10741526" y="6313905"/>
            <a:ext cx="2336800" cy="1346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7820"/>
              </a:lnSpc>
            </a:pPr>
            <a:r>
              <a:rPr lang="en-US" sz="1700" b="0" i="0" u="none" strike="noStrike" spc="-100" dirty="0">
                <a:solidFill>
                  <a:srgbClr val="545454">
                    <a:alpha val="78039"/>
                  </a:srgbClr>
                </a:solidFill>
                <a:latin typeface="Pretendard Light"/>
              </a:rPr>
              <a:t>QA </a:t>
            </a:r>
            <a:r>
              <a:rPr lang="ko-KR" altLang="en-US" sz="1700" b="0" i="0" u="none" strike="noStrike" spc="-100" dirty="0">
                <a:solidFill>
                  <a:srgbClr val="545454">
                    <a:alpha val="78039"/>
                  </a:srgbClr>
                </a:solidFill>
                <a:latin typeface="Pretendard Light"/>
              </a:rPr>
              <a:t>테스트 및 버그 수정</a:t>
            </a:r>
            <a:endParaRPr lang="en-US" altLang="ko-KR" sz="1700" b="0" i="0" u="none" strike="noStrike" spc="-100" dirty="0">
              <a:solidFill>
                <a:srgbClr val="545454">
                  <a:alpha val="78039"/>
                </a:srgbClr>
              </a:solidFill>
              <a:latin typeface="Pretendard Light"/>
            </a:endParaRPr>
          </a:p>
        </p:txBody>
      </p:sp>
      <p:sp>
        <p:nvSpPr>
          <p:cNvPr id="37" name="TextBox 37">
            <a:extLst>
              <a:ext uri="{FF2B5EF4-FFF2-40B4-BE49-F238E27FC236}">
                <a16:creationId xmlns:a16="http://schemas.microsoft.com/office/drawing/2014/main" id="{1D7B3F9E-5953-4FA6-ED60-5F1C862A6D7B}"/>
              </a:ext>
            </a:extLst>
          </p:cNvPr>
          <p:cNvSpPr txBox="1"/>
          <p:nvPr/>
        </p:nvSpPr>
        <p:spPr>
          <a:xfrm>
            <a:off x="14122400" y="5803900"/>
            <a:ext cx="20828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130"/>
              </a:lnSpc>
            </a:pPr>
            <a:r>
              <a:rPr lang="ko-KR" altLang="en-US" sz="2100" b="0" i="0" u="none" strike="noStrike" spc="-100" dirty="0">
                <a:solidFill>
                  <a:srgbClr val="545454"/>
                </a:solidFill>
                <a:ea typeface="Pretendard Medium"/>
              </a:rPr>
              <a:t>최종 발표 준비</a:t>
            </a:r>
            <a:endParaRPr lang="ko-KR" sz="2100" b="0" i="0" u="none" strike="noStrike" spc="-100" dirty="0">
              <a:solidFill>
                <a:srgbClr val="545454"/>
              </a:solidFill>
              <a:ea typeface="Pretendard Medium"/>
            </a:endParaRPr>
          </a:p>
        </p:txBody>
      </p:sp>
      <p:sp>
        <p:nvSpPr>
          <p:cNvPr id="38" name="TextBox 38">
            <a:extLst>
              <a:ext uri="{FF2B5EF4-FFF2-40B4-BE49-F238E27FC236}">
                <a16:creationId xmlns:a16="http://schemas.microsoft.com/office/drawing/2014/main" id="{C2C5CADA-A6FF-4820-ED8F-C58AB4AD4E2A}"/>
              </a:ext>
            </a:extLst>
          </p:cNvPr>
          <p:cNvSpPr txBox="1"/>
          <p:nvPr/>
        </p:nvSpPr>
        <p:spPr>
          <a:xfrm>
            <a:off x="13995400" y="6362700"/>
            <a:ext cx="2336800" cy="1346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7820"/>
              </a:lnSpc>
            </a:pPr>
            <a:r>
              <a:rPr lang="ko-KR" altLang="en-US" sz="1700" b="0" i="0" u="none" strike="noStrike" spc="-100" dirty="0">
                <a:solidFill>
                  <a:srgbClr val="545454">
                    <a:alpha val="78039"/>
                  </a:srgbClr>
                </a:solidFill>
                <a:ea typeface="Pretendard Light"/>
              </a:rPr>
              <a:t>발표 자료 </a:t>
            </a:r>
            <a:r>
              <a:rPr lang="ko-KR" altLang="en-US" sz="1700" spc="-100" dirty="0">
                <a:solidFill>
                  <a:srgbClr val="545454">
                    <a:alpha val="78039"/>
                  </a:srgbClr>
                </a:solidFill>
                <a:ea typeface="Pretendard Light"/>
              </a:rPr>
              <a:t>수집</a:t>
            </a:r>
            <a:r>
              <a:rPr lang="en-US" altLang="ko-KR" sz="1700" spc="-100" dirty="0">
                <a:solidFill>
                  <a:srgbClr val="545454">
                    <a:alpha val="78039"/>
                  </a:srgbClr>
                </a:solidFill>
                <a:ea typeface="Pretendard Light"/>
              </a:rPr>
              <a:t>&amp;</a:t>
            </a:r>
            <a:r>
              <a:rPr lang="ko-KR" altLang="en-US" sz="1700" spc="-100" dirty="0">
                <a:solidFill>
                  <a:srgbClr val="545454">
                    <a:alpha val="78039"/>
                  </a:srgbClr>
                </a:solidFill>
                <a:ea typeface="Pretendard Light"/>
              </a:rPr>
              <a:t>정리</a:t>
            </a:r>
            <a:br>
              <a:rPr lang="en-US" altLang="ko-KR" sz="1700" spc="-100" dirty="0">
                <a:solidFill>
                  <a:srgbClr val="545454">
                    <a:alpha val="78039"/>
                  </a:srgbClr>
                </a:solidFill>
                <a:ea typeface="Pretendard Light"/>
              </a:rPr>
            </a:br>
            <a:r>
              <a:rPr lang="ko-KR" altLang="en-US" sz="1700" spc="-100" dirty="0">
                <a:solidFill>
                  <a:srgbClr val="545454">
                    <a:alpha val="78039"/>
                  </a:srgbClr>
                </a:solidFill>
                <a:ea typeface="Pretendard Light"/>
              </a:rPr>
              <a:t>최종 보고서 </a:t>
            </a:r>
            <a:r>
              <a:rPr lang="ko-KR" altLang="en-US" sz="1700" b="0" i="0" u="none" strike="noStrike" spc="-100" dirty="0">
                <a:solidFill>
                  <a:srgbClr val="545454">
                    <a:alpha val="78039"/>
                  </a:srgbClr>
                </a:solidFill>
                <a:ea typeface="Pretendard Light"/>
              </a:rPr>
              <a:t>준비</a:t>
            </a:r>
            <a:endParaRPr lang="en-US" sz="1700" b="0" i="0" u="none" strike="noStrike" spc="-100" dirty="0">
              <a:solidFill>
                <a:srgbClr val="545454">
                  <a:alpha val="78039"/>
                </a:srgbClr>
              </a:solidFill>
              <a:latin typeface="Pretendard Light"/>
            </a:endParaRPr>
          </a:p>
        </p:txBody>
      </p:sp>
      <p:sp>
        <p:nvSpPr>
          <p:cNvPr id="40" name="TextBox 32">
            <a:extLst>
              <a:ext uri="{FF2B5EF4-FFF2-40B4-BE49-F238E27FC236}">
                <a16:creationId xmlns:a16="http://schemas.microsoft.com/office/drawing/2014/main" id="{8ED7F69C-449A-669C-4135-B734BF7E0FE3}"/>
              </a:ext>
            </a:extLst>
          </p:cNvPr>
          <p:cNvSpPr txBox="1"/>
          <p:nvPr/>
        </p:nvSpPr>
        <p:spPr>
          <a:xfrm>
            <a:off x="6559550" y="6266447"/>
            <a:ext cx="2336800" cy="1346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7820"/>
              </a:lnSpc>
            </a:pPr>
            <a:r>
              <a:rPr lang="ko-KR" altLang="en-US" sz="1700" spc="-100" dirty="0">
                <a:solidFill>
                  <a:srgbClr val="545454">
                    <a:alpha val="78039"/>
                  </a:srgbClr>
                </a:solidFill>
                <a:latin typeface="Pretendard Light"/>
                <a:ea typeface="Pretendard Light"/>
              </a:rPr>
              <a:t>게임 시스템</a:t>
            </a:r>
            <a:r>
              <a:rPr lang="en-US" altLang="ko-KR" sz="1700" spc="-100" dirty="0">
                <a:solidFill>
                  <a:srgbClr val="545454">
                    <a:alpha val="78039"/>
                  </a:srgbClr>
                </a:solidFill>
                <a:latin typeface="Pretendard Light"/>
                <a:ea typeface="Pretendard Light"/>
              </a:rPr>
              <a:t>,</a:t>
            </a:r>
          </a:p>
          <a:p>
            <a:pPr lvl="0" algn="ctr">
              <a:lnSpc>
                <a:spcPct val="127820"/>
              </a:lnSpc>
            </a:pPr>
            <a:r>
              <a:rPr lang="ko-KR" altLang="en-US" sz="1700" spc="-100" dirty="0">
                <a:solidFill>
                  <a:srgbClr val="545454">
                    <a:alpha val="78039"/>
                  </a:srgbClr>
                </a:solidFill>
                <a:latin typeface="Pretendard Light"/>
                <a:ea typeface="Pretendard Light"/>
              </a:rPr>
              <a:t>서버 개발</a:t>
            </a:r>
            <a:endParaRPr lang="en-US" altLang="ko-KR" sz="1700" spc="-100" dirty="0">
              <a:solidFill>
                <a:srgbClr val="545454">
                  <a:alpha val="78039"/>
                </a:srgbClr>
              </a:solidFill>
              <a:latin typeface="Pretendard Light"/>
              <a:ea typeface="Pretendard Light"/>
            </a:endParaRPr>
          </a:p>
        </p:txBody>
      </p:sp>
      <p:pic>
        <p:nvPicPr>
          <p:cNvPr id="26" name="Picture 26">
            <a:extLst>
              <a:ext uri="{FF2B5EF4-FFF2-40B4-BE49-F238E27FC236}">
                <a16:creationId xmlns:a16="http://schemas.microsoft.com/office/drawing/2014/main" id="{EBB14618-F699-8664-FC01-8B7FCFFC54A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536700" y="8166100"/>
            <a:ext cx="15252700" cy="723900"/>
          </a:xfrm>
          <a:prstGeom prst="rect">
            <a:avLst/>
          </a:prstGeom>
        </p:spPr>
      </p:pic>
      <p:sp>
        <p:nvSpPr>
          <p:cNvPr id="39" name="TextBox 39">
            <a:extLst>
              <a:ext uri="{FF2B5EF4-FFF2-40B4-BE49-F238E27FC236}">
                <a16:creationId xmlns:a16="http://schemas.microsoft.com/office/drawing/2014/main" id="{3C601593-7746-2473-19D1-A89A8E5BEB82}"/>
              </a:ext>
            </a:extLst>
          </p:cNvPr>
          <p:cNvSpPr txBox="1"/>
          <p:nvPr/>
        </p:nvSpPr>
        <p:spPr>
          <a:xfrm>
            <a:off x="1879600" y="8305800"/>
            <a:ext cx="145288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130"/>
              </a:lnSpc>
            </a:pPr>
            <a:r>
              <a:rPr lang="ko-KR" altLang="en-US" sz="2500" b="0" i="0" u="none" strike="noStrike" spc="-100" dirty="0">
                <a:solidFill>
                  <a:srgbClr val="545454"/>
                </a:solidFill>
                <a:ea typeface="Pretendard Medium"/>
              </a:rPr>
              <a:t>회의 시간 </a:t>
            </a:r>
            <a:r>
              <a:rPr lang="en-US" altLang="ko-KR" sz="2500" spc="-100" dirty="0">
                <a:solidFill>
                  <a:srgbClr val="545454"/>
                </a:solidFill>
                <a:ea typeface="Pretendard Medium"/>
              </a:rPr>
              <a:t>:      </a:t>
            </a:r>
            <a:r>
              <a:rPr lang="ko-KR" altLang="en-US" sz="2500" b="0" i="0" u="none" strike="noStrike" spc="-100" dirty="0">
                <a:solidFill>
                  <a:srgbClr val="545454"/>
                </a:solidFill>
                <a:ea typeface="Pretendard Medium"/>
              </a:rPr>
              <a:t>월요일  오후 </a:t>
            </a:r>
            <a:r>
              <a:rPr lang="en-US" altLang="ko-KR" sz="2500" b="0" i="0" u="none" strike="noStrike" spc="-100" dirty="0">
                <a:solidFill>
                  <a:srgbClr val="545454"/>
                </a:solidFill>
                <a:ea typeface="Pretendard Medium"/>
              </a:rPr>
              <a:t>6</a:t>
            </a:r>
            <a:r>
              <a:rPr lang="ko-KR" altLang="en-US" sz="2500" b="0" i="0" u="none" strike="noStrike" spc="-100" dirty="0">
                <a:solidFill>
                  <a:srgbClr val="545454"/>
                </a:solidFill>
                <a:ea typeface="Pretendard Medium"/>
              </a:rPr>
              <a:t>시</a:t>
            </a:r>
            <a:r>
              <a:rPr lang="en-US" altLang="ko-KR" sz="2500" b="0" i="0" u="none" strike="noStrike" spc="-100" dirty="0">
                <a:solidFill>
                  <a:srgbClr val="545454"/>
                </a:solidFill>
                <a:ea typeface="Pretendard Medium"/>
              </a:rPr>
              <a:t>~    |     </a:t>
            </a:r>
            <a:r>
              <a:rPr lang="ko-KR" altLang="en-US" sz="2500" b="0" i="0" u="none" strike="noStrike" spc="-100" dirty="0">
                <a:solidFill>
                  <a:srgbClr val="545454"/>
                </a:solidFill>
                <a:ea typeface="Pretendard Medium"/>
              </a:rPr>
              <a:t>일요일 오후 </a:t>
            </a:r>
            <a:r>
              <a:rPr lang="en-US" altLang="ko-KR" sz="2500" b="0" i="0" u="none" strike="noStrike" spc="-100" dirty="0">
                <a:solidFill>
                  <a:srgbClr val="545454"/>
                </a:solidFill>
                <a:ea typeface="Pretendard Medium"/>
              </a:rPr>
              <a:t>2</a:t>
            </a:r>
            <a:r>
              <a:rPr lang="ko-KR" altLang="en-US" sz="2500" b="0" i="0" u="none" strike="noStrike" spc="-100" dirty="0">
                <a:solidFill>
                  <a:srgbClr val="545454"/>
                </a:solidFill>
                <a:ea typeface="Pretendard Medium"/>
              </a:rPr>
              <a:t>시</a:t>
            </a:r>
            <a:r>
              <a:rPr lang="en-US" altLang="ko-KR" sz="2500" b="0" i="0" u="none" strike="noStrike" spc="-100" dirty="0">
                <a:solidFill>
                  <a:srgbClr val="545454"/>
                </a:solidFill>
                <a:ea typeface="Pretendard Medium"/>
              </a:rPr>
              <a:t>~    </a:t>
            </a:r>
            <a:r>
              <a:rPr lang="ko-KR" altLang="en-US" sz="2500" b="0" i="0" u="none" strike="noStrike" spc="-100" dirty="0">
                <a:solidFill>
                  <a:srgbClr val="545454"/>
                </a:solidFill>
                <a:ea typeface="Pretendard Medium"/>
              </a:rPr>
              <a:t>작업 시간 </a:t>
            </a:r>
            <a:r>
              <a:rPr lang="en-US" altLang="ko-KR" sz="2500" b="0" i="0" u="none" strike="noStrike" spc="-100" dirty="0">
                <a:solidFill>
                  <a:srgbClr val="545454"/>
                </a:solidFill>
                <a:ea typeface="Pretendard Medium"/>
              </a:rPr>
              <a:t>: </a:t>
            </a:r>
            <a:r>
              <a:rPr lang="ko-KR" altLang="en-US" sz="2500" b="0" i="0" u="none" strike="noStrike" spc="-100" dirty="0">
                <a:solidFill>
                  <a:srgbClr val="545454"/>
                </a:solidFill>
                <a:ea typeface="Pretendard Medium"/>
              </a:rPr>
              <a:t>파트별 자율 </a:t>
            </a:r>
            <a:r>
              <a:rPr lang="en-US" altLang="ko-KR" sz="2500" b="0" i="0" u="none" strike="noStrike" spc="-100" dirty="0">
                <a:solidFill>
                  <a:srgbClr val="545454"/>
                </a:solidFill>
                <a:ea typeface="Pretendard Medium"/>
              </a:rPr>
              <a:t>(</a:t>
            </a:r>
            <a:r>
              <a:rPr lang="ko-KR" altLang="en-US" sz="2500" b="0" i="0" u="none" strike="noStrike" spc="-100" dirty="0">
                <a:solidFill>
                  <a:srgbClr val="545454"/>
                </a:solidFill>
                <a:ea typeface="Pretendard Medium"/>
              </a:rPr>
              <a:t>화</a:t>
            </a:r>
            <a:r>
              <a:rPr lang="en-US" altLang="ko-KR" sz="2500" b="0" i="0" u="none" strike="noStrike" spc="-100" dirty="0">
                <a:solidFill>
                  <a:srgbClr val="545454"/>
                </a:solidFill>
                <a:ea typeface="Pretendard Medium"/>
              </a:rPr>
              <a:t>~</a:t>
            </a:r>
            <a:r>
              <a:rPr lang="ko-KR" altLang="en-US" sz="2500" b="0" i="0" u="none" strike="noStrike" spc="-100" dirty="0">
                <a:solidFill>
                  <a:srgbClr val="545454"/>
                </a:solidFill>
                <a:ea typeface="Pretendard Medium"/>
              </a:rPr>
              <a:t>토</a:t>
            </a:r>
            <a:r>
              <a:rPr lang="en-US" altLang="ko-KR" sz="2500" b="0" i="0" u="none" strike="noStrike" spc="-100" dirty="0">
                <a:solidFill>
                  <a:srgbClr val="545454"/>
                </a:solidFill>
                <a:ea typeface="Pretendard Medium"/>
              </a:rPr>
              <a:t>)</a:t>
            </a:r>
            <a:endParaRPr lang="en-US" sz="2500" b="0" i="0" u="none" strike="noStrike" spc="-100" dirty="0">
              <a:solidFill>
                <a:srgbClr val="545454"/>
              </a:solidFill>
              <a:latin typeface="Pretendard Medium"/>
            </a:endParaRPr>
          </a:p>
        </p:txBody>
      </p:sp>
      <p:pic>
        <p:nvPicPr>
          <p:cNvPr id="41" name="Picture 13">
            <a:extLst>
              <a:ext uri="{FF2B5EF4-FFF2-40B4-BE49-F238E27FC236}">
                <a16:creationId xmlns:a16="http://schemas.microsoft.com/office/drawing/2014/main" id="{5C9FABAC-B9D4-A80B-014D-A8FF984E9489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558979" y="1527781"/>
            <a:ext cx="1504101" cy="1504101"/>
          </a:xfrm>
          <a:prstGeom prst="rect">
            <a:avLst/>
          </a:prstGeom>
        </p:spPr>
      </p:pic>
      <p:sp>
        <p:nvSpPr>
          <p:cNvPr id="42" name="TextBox 14">
            <a:extLst>
              <a:ext uri="{FF2B5EF4-FFF2-40B4-BE49-F238E27FC236}">
                <a16:creationId xmlns:a16="http://schemas.microsoft.com/office/drawing/2014/main" id="{E9A0E7FB-BC62-5817-CACE-5FCCF89530F0}"/>
              </a:ext>
            </a:extLst>
          </p:cNvPr>
          <p:cNvSpPr txBox="1"/>
          <p:nvPr/>
        </p:nvSpPr>
        <p:spPr>
          <a:xfrm>
            <a:off x="4736765" y="1821323"/>
            <a:ext cx="1105736" cy="89306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5400" b="0" i="0" u="none" strike="noStrike" spc="100" dirty="0">
                <a:solidFill>
                  <a:srgbClr val="545454"/>
                </a:solidFill>
                <a:latin typeface="Pretendard Regular"/>
              </a:rPr>
              <a:t>0</a:t>
            </a:r>
            <a:r>
              <a:rPr lang="en-US" sz="5400" spc="100" dirty="0">
                <a:solidFill>
                  <a:srgbClr val="545454"/>
                </a:solidFill>
                <a:latin typeface="Pretendard Regular"/>
              </a:rPr>
              <a:t>2</a:t>
            </a:r>
            <a:endParaRPr lang="en-US" sz="5400" b="0" i="0" u="none" strike="noStrike" spc="100" dirty="0">
              <a:solidFill>
                <a:srgbClr val="545454"/>
              </a:solidFill>
              <a:latin typeface="Pretendard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6368455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6DC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600" y="698500"/>
            <a:ext cx="16802100" cy="8940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30100" y="457200"/>
            <a:ext cx="1866900" cy="1739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39900" y="457200"/>
            <a:ext cx="1866900" cy="1739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600" y="863600"/>
            <a:ext cx="16802100" cy="8775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600" y="1028700"/>
            <a:ext cx="16802100" cy="86233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0300" y="787400"/>
            <a:ext cx="1866900" cy="17399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6600" y="1181100"/>
            <a:ext cx="16802100" cy="84582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73200" y="3162300"/>
            <a:ext cx="15316200" cy="127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5600700" y="1701800"/>
            <a:ext cx="83820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130"/>
              </a:lnSpc>
            </a:pPr>
            <a:r>
              <a:rPr lang="ko-KR" altLang="en-US" sz="8000" b="0" i="0" u="none" strike="noStrike" spc="-100" dirty="0">
                <a:solidFill>
                  <a:srgbClr val="545454"/>
                </a:solidFill>
                <a:ea typeface="Pretendard Medium"/>
              </a:rPr>
              <a:t>개발 환경 설명</a:t>
            </a:r>
            <a:endParaRPr lang="ko-KR" altLang="ko-KR" sz="8000" b="0" i="0" u="none" strike="noStrike" spc="-100" dirty="0">
              <a:solidFill>
                <a:srgbClr val="545454"/>
              </a:solidFill>
              <a:ea typeface="Pretendard Medium"/>
            </a:endParaRP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98700" y="3848100"/>
            <a:ext cx="4330700" cy="47498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3060700" y="6426200"/>
            <a:ext cx="27940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800" dirty="0">
                <a:solidFill>
                  <a:srgbClr val="545454"/>
                </a:solidFill>
                <a:latin typeface="Pretendard Bold"/>
              </a:rPr>
              <a:t>UNITY</a:t>
            </a:r>
            <a:endParaRPr lang="en-US" sz="2800" b="0" i="0" u="none" strike="noStrike" dirty="0">
              <a:solidFill>
                <a:srgbClr val="545454"/>
              </a:solidFill>
              <a:latin typeface="Pretendard Bold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2794000" y="7048500"/>
            <a:ext cx="33274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3669"/>
              </a:lnSpc>
            </a:pPr>
            <a:r>
              <a:rPr lang="ko-KR" altLang="en-US" sz="1700" b="0" i="0" u="none" strike="noStrike" spc="-100" dirty="0">
                <a:solidFill>
                  <a:srgbClr val="545454">
                    <a:alpha val="72157"/>
                  </a:srgbClr>
                </a:solidFill>
                <a:latin typeface="Pretendard Light"/>
                <a:ea typeface="Pretendard Light"/>
              </a:rPr>
              <a:t>게임 개발 프로그램</a:t>
            </a:r>
            <a:endParaRPr lang="en-US" altLang="ko-KR" sz="1700" b="0" i="0" u="none" strike="noStrike" spc="-100" dirty="0">
              <a:solidFill>
                <a:srgbClr val="545454">
                  <a:alpha val="72157"/>
                </a:srgbClr>
              </a:solidFill>
              <a:latin typeface="Pretendard Light"/>
              <a:ea typeface="Pretendard Light"/>
            </a:endParaRPr>
          </a:p>
          <a:p>
            <a:pPr lvl="0" algn="ctr">
              <a:lnSpc>
                <a:spcPct val="123669"/>
              </a:lnSpc>
            </a:pPr>
            <a:r>
              <a:rPr lang="en-US" sz="1700" b="0" i="0" u="none" strike="noStrike" spc="-100" dirty="0">
                <a:solidFill>
                  <a:srgbClr val="545454">
                    <a:alpha val="72157"/>
                  </a:srgbClr>
                </a:solidFill>
                <a:latin typeface="Pretendard Light"/>
              </a:rPr>
              <a:t>2022.3.44f1 </a:t>
            </a:r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72300" y="3848100"/>
            <a:ext cx="4330700" cy="47498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rcRect/>
          <a:stretch/>
        </p:blipFill>
        <p:spPr>
          <a:xfrm>
            <a:off x="7755021" y="4604936"/>
            <a:ext cx="2579439" cy="107712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0" name="TextBox 20"/>
          <p:cNvSpPr txBox="1"/>
          <p:nvPr/>
        </p:nvSpPr>
        <p:spPr>
          <a:xfrm>
            <a:off x="7747000" y="6426200"/>
            <a:ext cx="27940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800" b="0" i="0" u="none" strike="noStrike" dirty="0">
                <a:solidFill>
                  <a:srgbClr val="545454"/>
                </a:solidFill>
                <a:latin typeface="Pretendard Bold"/>
              </a:rPr>
              <a:t>GIT HUB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7480300" y="7048500"/>
            <a:ext cx="33274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3669"/>
              </a:lnSpc>
            </a:pPr>
            <a:r>
              <a:rPr lang="ko-KR" altLang="en-US" sz="1700" b="0" i="0" u="none" strike="noStrike" spc="-100" dirty="0">
                <a:solidFill>
                  <a:srgbClr val="545454">
                    <a:alpha val="72157"/>
                  </a:srgbClr>
                </a:solidFill>
                <a:ea typeface="Pretendard Light"/>
              </a:rPr>
              <a:t>개발 코드 자료 공유</a:t>
            </a:r>
            <a:endParaRPr lang="en-US" sz="1700" b="0" i="0" u="none" strike="noStrike" spc="-100" dirty="0">
              <a:solidFill>
                <a:srgbClr val="545454">
                  <a:alpha val="72157"/>
                </a:srgbClr>
              </a:solidFill>
              <a:latin typeface="Pretendard Light"/>
            </a:endParaRPr>
          </a:p>
        </p:txBody>
      </p:sp>
      <p:pic>
        <p:nvPicPr>
          <p:cNvPr id="22" name="Picture 2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658600" y="3848100"/>
            <a:ext cx="4330700" cy="47498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rcRect/>
          <a:stretch/>
        </p:blipFill>
        <p:spPr>
          <a:xfrm>
            <a:off x="12085721" y="4501927"/>
            <a:ext cx="3587082" cy="119569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6" name="TextBox 26"/>
          <p:cNvSpPr txBox="1"/>
          <p:nvPr/>
        </p:nvSpPr>
        <p:spPr>
          <a:xfrm>
            <a:off x="12433300" y="6426200"/>
            <a:ext cx="27940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800" b="0" i="0" u="none" strike="noStrike" dirty="0">
                <a:solidFill>
                  <a:srgbClr val="545454"/>
                </a:solidFill>
                <a:latin typeface="Pretendard Bold"/>
              </a:rPr>
              <a:t>MONGO DB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2166600" y="7048500"/>
            <a:ext cx="33274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3669"/>
              </a:lnSpc>
            </a:pPr>
            <a:r>
              <a:rPr lang="ko-KR" altLang="en-US" sz="1700" b="0" i="0" u="none" strike="noStrike" spc="-100" dirty="0">
                <a:solidFill>
                  <a:srgbClr val="545454">
                    <a:alpha val="72157"/>
                  </a:srgbClr>
                </a:solidFill>
                <a:ea typeface="Pretendard Light"/>
              </a:rPr>
              <a:t>데이터베이스</a:t>
            </a:r>
            <a:endParaRPr lang="en-US" sz="1700" b="0" i="0" u="none" strike="noStrike" spc="-100" dirty="0">
              <a:solidFill>
                <a:srgbClr val="545454">
                  <a:alpha val="72157"/>
                </a:srgbClr>
              </a:solidFill>
              <a:latin typeface="Pretendard Light"/>
            </a:endParaRP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4"/>
              </a:ext>
            </a:extLst>
          </a:blip>
          <a:srcRect/>
          <a:stretch/>
        </p:blipFill>
        <p:spPr>
          <a:xfrm>
            <a:off x="3009900" y="4095365"/>
            <a:ext cx="2971800" cy="156019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7" name="Picture 13">
            <a:extLst>
              <a:ext uri="{FF2B5EF4-FFF2-40B4-BE49-F238E27FC236}">
                <a16:creationId xmlns:a16="http://schemas.microsoft.com/office/drawing/2014/main" id="{ABBDA737-612A-E4B4-2B48-FEEFC34C159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753699" y="1495850"/>
            <a:ext cx="1504101" cy="1504101"/>
          </a:xfrm>
          <a:prstGeom prst="rect">
            <a:avLst/>
          </a:prstGeom>
        </p:spPr>
      </p:pic>
      <p:sp>
        <p:nvSpPr>
          <p:cNvPr id="38" name="TextBox 14">
            <a:extLst>
              <a:ext uri="{FF2B5EF4-FFF2-40B4-BE49-F238E27FC236}">
                <a16:creationId xmlns:a16="http://schemas.microsoft.com/office/drawing/2014/main" id="{45DFB6FB-2035-BEEB-556C-177BFCF5BB00}"/>
              </a:ext>
            </a:extLst>
          </p:cNvPr>
          <p:cNvSpPr txBox="1"/>
          <p:nvPr/>
        </p:nvSpPr>
        <p:spPr>
          <a:xfrm>
            <a:off x="3931485" y="1789392"/>
            <a:ext cx="1105736" cy="89306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5400" b="0" i="0" u="none" strike="noStrike" spc="100" dirty="0">
                <a:solidFill>
                  <a:srgbClr val="545454"/>
                </a:solidFill>
                <a:latin typeface="Pretendard Regular"/>
              </a:rPr>
              <a:t>0</a:t>
            </a:r>
            <a:r>
              <a:rPr lang="en-US" sz="5400" spc="100" dirty="0">
                <a:solidFill>
                  <a:srgbClr val="545454"/>
                </a:solidFill>
                <a:latin typeface="Pretendard Regular"/>
              </a:rPr>
              <a:t>3</a:t>
            </a:r>
            <a:endParaRPr lang="en-US" sz="5400" b="0" i="0" u="none" strike="noStrike" spc="100" dirty="0">
              <a:solidFill>
                <a:srgbClr val="545454"/>
              </a:solidFill>
              <a:latin typeface="Pretendard Regular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643F89-E719-3798-36CA-5D9F763D57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8922137D-A934-7562-AB5E-5C2FB07C02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600" y="698500"/>
            <a:ext cx="16802100" cy="89408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FC96F12B-6A2A-D22E-E44B-D8035C563B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30100" y="457200"/>
            <a:ext cx="1866900" cy="17399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F5BEBB9B-8715-865E-AF15-157FA2DE70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39900" y="457200"/>
            <a:ext cx="1866900" cy="17399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F345F3D6-4AAB-BD72-E18B-055CDF5CA6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600" y="863600"/>
            <a:ext cx="16802100" cy="87757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D22E2D93-B069-BB96-44C5-7073CD8D77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600" y="1028700"/>
            <a:ext cx="16802100" cy="86233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F39ECE7D-41F7-CB3C-A637-29E0A24045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0300" y="787400"/>
            <a:ext cx="1866900" cy="17399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4A54466B-BE1C-7B40-2096-1EC96726CB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6600" y="1181100"/>
            <a:ext cx="16802100" cy="84582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6AB25E8E-FAEE-962A-CFB0-3FDBCA0643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73200" y="3162300"/>
            <a:ext cx="15316200" cy="12700"/>
          </a:xfrm>
          <a:prstGeom prst="rect">
            <a:avLst/>
          </a:prstGeom>
        </p:spPr>
      </p:pic>
      <p:sp>
        <p:nvSpPr>
          <p:cNvPr id="12" name="TextBox 12">
            <a:extLst>
              <a:ext uri="{FF2B5EF4-FFF2-40B4-BE49-F238E27FC236}">
                <a16:creationId xmlns:a16="http://schemas.microsoft.com/office/drawing/2014/main" id="{EE4D64E8-F8A7-C0E9-E89C-E133F91522A3}"/>
              </a:ext>
            </a:extLst>
          </p:cNvPr>
          <p:cNvSpPr txBox="1"/>
          <p:nvPr/>
        </p:nvSpPr>
        <p:spPr>
          <a:xfrm>
            <a:off x="5600700" y="1701800"/>
            <a:ext cx="83820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130"/>
              </a:lnSpc>
            </a:pPr>
            <a:r>
              <a:rPr lang="ko-KR" altLang="en-US" sz="7300" b="0" i="0" u="none" strike="noStrike" spc="-500" dirty="0">
                <a:solidFill>
                  <a:srgbClr val="545454"/>
                </a:solidFill>
                <a:ea typeface="Pretendard Medium"/>
              </a:rPr>
              <a:t>게임 설명 </a:t>
            </a:r>
            <a:r>
              <a:rPr lang="en-US" altLang="ko-KR" sz="7300" b="0" i="0" u="none" strike="noStrike" spc="-500" dirty="0">
                <a:solidFill>
                  <a:srgbClr val="545454"/>
                </a:solidFill>
                <a:ea typeface="Pretendard Medium"/>
              </a:rPr>
              <a:t>– </a:t>
            </a:r>
            <a:r>
              <a:rPr lang="ko-KR" altLang="en-US" sz="7300" b="0" i="0" u="none" strike="noStrike" spc="-500" dirty="0">
                <a:solidFill>
                  <a:srgbClr val="545454"/>
                </a:solidFill>
                <a:ea typeface="Pretendard Medium"/>
              </a:rPr>
              <a:t>기획 단계</a:t>
            </a:r>
            <a:endParaRPr lang="ko-KR" sz="7300" b="0" i="0" u="none" strike="noStrike" spc="-500" dirty="0">
              <a:solidFill>
                <a:srgbClr val="545454"/>
              </a:solidFill>
              <a:ea typeface="Pretendard Medium"/>
            </a:endParaRPr>
          </a:p>
        </p:txBody>
      </p:sp>
      <p:pic>
        <p:nvPicPr>
          <p:cNvPr id="13" name="Picture 13">
            <a:extLst>
              <a:ext uri="{FF2B5EF4-FFF2-40B4-BE49-F238E27FC236}">
                <a16:creationId xmlns:a16="http://schemas.microsoft.com/office/drawing/2014/main" id="{4E903484-2753-FA71-737D-7F884BD2313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98700" y="3848100"/>
            <a:ext cx="4330700" cy="4749800"/>
          </a:xfrm>
          <a:prstGeom prst="rect">
            <a:avLst/>
          </a:prstGeom>
        </p:spPr>
      </p:pic>
      <p:sp>
        <p:nvSpPr>
          <p:cNvPr id="16" name="TextBox 16">
            <a:extLst>
              <a:ext uri="{FF2B5EF4-FFF2-40B4-BE49-F238E27FC236}">
                <a16:creationId xmlns:a16="http://schemas.microsoft.com/office/drawing/2014/main" id="{409F8ADD-9A27-96B1-6CD0-EF29C359AACF}"/>
              </a:ext>
            </a:extLst>
          </p:cNvPr>
          <p:cNvSpPr txBox="1"/>
          <p:nvPr/>
        </p:nvSpPr>
        <p:spPr>
          <a:xfrm>
            <a:off x="3067050" y="4131845"/>
            <a:ext cx="27940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2800" b="1" dirty="0">
                <a:solidFill>
                  <a:srgbClr val="545454"/>
                </a:solidFill>
                <a:latin typeface="Pretendard Bold"/>
              </a:rPr>
              <a:t>핵심 구상도</a:t>
            </a:r>
            <a:endParaRPr lang="en-US" sz="2800" b="1" i="0" u="none" strike="noStrike" dirty="0">
              <a:solidFill>
                <a:srgbClr val="545454"/>
              </a:solidFill>
              <a:latin typeface="Pretendard Bold"/>
            </a:endParaRP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0877A3B1-ABB4-469D-2F5B-1959E4C7CED3}"/>
              </a:ext>
            </a:extLst>
          </p:cNvPr>
          <p:cNvSpPr txBox="1"/>
          <p:nvPr/>
        </p:nvSpPr>
        <p:spPr>
          <a:xfrm>
            <a:off x="4516187" y="2988845"/>
            <a:ext cx="91313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>
              <a:lnSpc>
                <a:spcPct val="123669"/>
              </a:lnSpc>
            </a:pPr>
            <a:r>
              <a:rPr lang="ko-KR" altLang="ko-KR" sz="1800" dirty="0">
                <a:solidFill>
                  <a:schemeClr val="bg1">
                    <a:lumMod val="50000"/>
                  </a:schemeClr>
                </a:solidFill>
                <a:effectLst/>
                <a:latin typeface="Pretendard Light" panose="020B0600000101010101" charset="-127"/>
                <a:ea typeface="Pretendard Light" panose="020B0600000101010101" charset="-127"/>
                <a:cs typeface="맑은 고딕" panose="020B0503020000020004" pitchFamily="50" charset="-127"/>
              </a:rPr>
              <a:t>여러 종류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  <a:cs typeface="맑은 고딕" panose="020B0503020000020004" pitchFamily="50" charset="-127"/>
              </a:rPr>
              <a:t>,</a:t>
            </a: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  <a:effectLst/>
                <a:latin typeface="Pretendard Light" panose="020B0600000101010101" charset="-127"/>
                <a:ea typeface="Pretendard Light" panose="020B0600000101010101" charset="-127"/>
                <a:cs typeface="맑은 고딕" panose="020B0503020000020004" pitchFamily="50" charset="-127"/>
              </a:rPr>
              <a:t> 4</a:t>
            </a:r>
            <a:r>
              <a:rPr lang="ko-KR" altLang="ko-KR" sz="1800" dirty="0">
                <a:solidFill>
                  <a:schemeClr val="bg1">
                    <a:lumMod val="50000"/>
                  </a:schemeClr>
                </a:solidFill>
                <a:effectLst/>
                <a:latin typeface="Pretendard Light" panose="020B0600000101010101" charset="-127"/>
                <a:ea typeface="Pretendard Light" panose="020B0600000101010101" charset="-127"/>
                <a:cs typeface="맑은 고딕" panose="020B0503020000020004" pitchFamily="50" charset="-127"/>
              </a:rPr>
              <a:t>지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  <a:cs typeface="맑은 고딕" panose="020B0503020000020004" pitchFamily="50" charset="-127"/>
              </a:rPr>
              <a:t> </a:t>
            </a:r>
            <a:r>
              <a:rPr lang="ko-KR" altLang="ko-KR" sz="1800" dirty="0">
                <a:solidFill>
                  <a:schemeClr val="bg1">
                    <a:lumMod val="50000"/>
                  </a:schemeClr>
                </a:solidFill>
                <a:effectLst/>
                <a:latin typeface="Pretendard Light" panose="020B0600000101010101" charset="-127"/>
                <a:ea typeface="Pretendard Light" panose="020B0600000101010101" charset="-127"/>
                <a:cs typeface="맑은 고딕" panose="020B0503020000020004" pitchFamily="50" charset="-127"/>
              </a:rPr>
              <a:t>객관식 퀴즈</a:t>
            </a: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  <a:effectLst/>
                <a:latin typeface="Pretendard Light" panose="020B0600000101010101" charset="-127"/>
                <a:ea typeface="Pretendard Light" panose="020B0600000101010101" charset="-127"/>
                <a:cs typeface="맑은 고딕" panose="020B0503020000020004" pitchFamily="50" charset="-127"/>
              </a:rPr>
              <a:t>, 30</a:t>
            </a:r>
            <a:r>
              <a:rPr lang="ko-KR" altLang="ko-KR" sz="1800" dirty="0">
                <a:solidFill>
                  <a:schemeClr val="bg1">
                    <a:lumMod val="50000"/>
                  </a:schemeClr>
                </a:solidFill>
                <a:effectLst/>
                <a:latin typeface="Pretendard Light" panose="020B0600000101010101" charset="-127"/>
                <a:ea typeface="Pretendard Light" panose="020B0600000101010101" charset="-127"/>
                <a:cs typeface="맑은 고딕" panose="020B0503020000020004" pitchFamily="50" charset="-127"/>
              </a:rPr>
              <a:t>초 제한시간</a:t>
            </a:r>
            <a:r>
              <a:rPr lang="en-US" sz="1700" b="0" i="0" u="none" strike="noStrike" spc="-100" dirty="0">
                <a:solidFill>
                  <a:schemeClr val="bg1">
                    <a:lumMod val="50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.</a:t>
            </a:r>
          </a:p>
        </p:txBody>
      </p:sp>
      <p:pic>
        <p:nvPicPr>
          <p:cNvPr id="18" name="Picture 18">
            <a:extLst>
              <a:ext uri="{FF2B5EF4-FFF2-40B4-BE49-F238E27FC236}">
                <a16:creationId xmlns:a16="http://schemas.microsoft.com/office/drawing/2014/main" id="{E338AC6A-D2A5-6693-42E3-CA6905158D1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72300" y="3848100"/>
            <a:ext cx="4330700" cy="4749800"/>
          </a:xfrm>
          <a:prstGeom prst="rect">
            <a:avLst/>
          </a:prstGeom>
        </p:spPr>
      </p:pic>
      <p:sp>
        <p:nvSpPr>
          <p:cNvPr id="20" name="TextBox 20">
            <a:extLst>
              <a:ext uri="{FF2B5EF4-FFF2-40B4-BE49-F238E27FC236}">
                <a16:creationId xmlns:a16="http://schemas.microsoft.com/office/drawing/2014/main" id="{6EAFD0BF-F7AB-8D75-EB95-3AB34FE3B2C2}"/>
              </a:ext>
            </a:extLst>
          </p:cNvPr>
          <p:cNvSpPr txBox="1"/>
          <p:nvPr/>
        </p:nvSpPr>
        <p:spPr>
          <a:xfrm>
            <a:off x="7753350" y="4102100"/>
            <a:ext cx="27940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800" dirty="0">
                <a:solidFill>
                  <a:srgbClr val="545454"/>
                </a:solidFill>
                <a:latin typeface="Pretendard Bold"/>
              </a:rPr>
              <a:t>Class Diagram</a:t>
            </a:r>
            <a:endParaRPr lang="en-US" sz="2800" b="0" i="0" u="none" strike="noStrike" dirty="0">
              <a:solidFill>
                <a:srgbClr val="545454"/>
              </a:solidFill>
              <a:latin typeface="Pretendard Bold"/>
            </a:endParaRPr>
          </a:p>
        </p:txBody>
      </p:sp>
      <p:sp>
        <p:nvSpPr>
          <p:cNvPr id="21" name="TextBox 21">
            <a:extLst>
              <a:ext uri="{FF2B5EF4-FFF2-40B4-BE49-F238E27FC236}">
                <a16:creationId xmlns:a16="http://schemas.microsoft.com/office/drawing/2014/main" id="{E2418248-A713-26D4-A70E-7BDC2F3DE38E}"/>
              </a:ext>
            </a:extLst>
          </p:cNvPr>
          <p:cNvSpPr txBox="1"/>
          <p:nvPr/>
        </p:nvSpPr>
        <p:spPr>
          <a:xfrm>
            <a:off x="7480300" y="7048500"/>
            <a:ext cx="33274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3669"/>
              </a:lnSpc>
            </a:pPr>
            <a:r>
              <a:rPr lang="ko-KR" sz="1700" b="0" i="0" u="none" strike="noStrike" spc="-100" dirty="0">
                <a:solidFill>
                  <a:srgbClr val="545454">
                    <a:alpha val="72157"/>
                  </a:srgbClr>
                </a:solidFill>
                <a:ea typeface="Pretendard Light"/>
              </a:rPr>
              <a:t>이곳에</a:t>
            </a:r>
            <a:r>
              <a:rPr lang="en-US" sz="1700" b="0" i="0" u="none" strike="noStrike" spc="-100" dirty="0">
                <a:solidFill>
                  <a:srgbClr val="545454">
                    <a:alpha val="72157"/>
                  </a:srgbClr>
                </a:solidFill>
                <a:latin typeface="Pretendard Light"/>
              </a:rPr>
              <a:t> </a:t>
            </a:r>
            <a:r>
              <a:rPr lang="ko-KR" sz="1700" b="0" i="0" u="none" strike="noStrike" spc="-100" dirty="0">
                <a:solidFill>
                  <a:srgbClr val="545454">
                    <a:alpha val="72157"/>
                  </a:srgbClr>
                </a:solidFill>
                <a:ea typeface="Pretendard Light"/>
              </a:rPr>
              <a:t>해당</a:t>
            </a:r>
            <a:r>
              <a:rPr lang="en-US" sz="1700" b="0" i="0" u="none" strike="noStrike" spc="-100" dirty="0">
                <a:solidFill>
                  <a:srgbClr val="545454">
                    <a:alpha val="72157"/>
                  </a:srgbClr>
                </a:solidFill>
                <a:latin typeface="Pretendard Light"/>
              </a:rPr>
              <a:t> </a:t>
            </a:r>
            <a:r>
              <a:rPr lang="ko-KR" sz="1700" b="0" i="0" u="none" strike="noStrike" spc="-100" dirty="0">
                <a:solidFill>
                  <a:srgbClr val="545454">
                    <a:alpha val="72157"/>
                  </a:srgbClr>
                </a:solidFill>
                <a:ea typeface="Pretendard Light"/>
              </a:rPr>
              <a:t>내용을</a:t>
            </a:r>
            <a:r>
              <a:rPr lang="en-US" sz="1700" b="0" i="0" u="none" strike="noStrike" spc="-100" dirty="0">
                <a:solidFill>
                  <a:srgbClr val="545454">
                    <a:alpha val="72157"/>
                  </a:srgbClr>
                </a:solidFill>
                <a:latin typeface="Pretendard Light"/>
              </a:rPr>
              <a:t> </a:t>
            </a:r>
            <a:r>
              <a:rPr lang="ko-KR" sz="1700" b="0" i="0" u="none" strike="noStrike" spc="-100" dirty="0">
                <a:solidFill>
                  <a:srgbClr val="545454">
                    <a:alpha val="72157"/>
                  </a:srgbClr>
                </a:solidFill>
                <a:ea typeface="Pretendard Light"/>
              </a:rPr>
              <a:t>텍스트로</a:t>
            </a:r>
          </a:p>
          <a:p>
            <a:pPr lvl="0" algn="ctr">
              <a:lnSpc>
                <a:spcPct val="123669"/>
              </a:lnSpc>
            </a:pPr>
            <a:r>
              <a:rPr lang="ko-KR" sz="1700" b="0" i="0" u="none" strike="noStrike" spc="-100" dirty="0">
                <a:solidFill>
                  <a:srgbClr val="545454">
                    <a:alpha val="72157"/>
                  </a:srgbClr>
                </a:solidFill>
                <a:ea typeface="Pretendard Light"/>
              </a:rPr>
              <a:t>간략하게</a:t>
            </a:r>
            <a:r>
              <a:rPr lang="en-US" sz="1700" b="0" i="0" u="none" strike="noStrike" spc="-100" dirty="0">
                <a:solidFill>
                  <a:srgbClr val="545454">
                    <a:alpha val="72157"/>
                  </a:srgbClr>
                </a:solidFill>
                <a:latin typeface="Pretendard Light"/>
              </a:rPr>
              <a:t> </a:t>
            </a:r>
            <a:r>
              <a:rPr lang="ko-KR" sz="1700" b="0" i="0" u="none" strike="noStrike" spc="-100" dirty="0">
                <a:solidFill>
                  <a:srgbClr val="545454">
                    <a:alpha val="72157"/>
                  </a:srgbClr>
                </a:solidFill>
                <a:ea typeface="Pretendard Light"/>
              </a:rPr>
              <a:t>입력해주세요</a:t>
            </a:r>
            <a:r>
              <a:rPr lang="en-US" sz="1700" b="0" i="0" u="none" strike="noStrike" spc="-100" dirty="0">
                <a:solidFill>
                  <a:srgbClr val="545454">
                    <a:alpha val="72157"/>
                  </a:srgbClr>
                </a:solidFill>
                <a:latin typeface="Pretendard Light"/>
              </a:rPr>
              <a:t>.</a:t>
            </a:r>
          </a:p>
          <a:p>
            <a:pPr lvl="0" algn="ctr">
              <a:lnSpc>
                <a:spcPct val="123669"/>
              </a:lnSpc>
            </a:pPr>
            <a:r>
              <a:rPr lang="ko-KR" sz="1700" b="0" i="0" u="none" strike="noStrike" spc="-100" dirty="0">
                <a:solidFill>
                  <a:srgbClr val="545454">
                    <a:alpha val="72157"/>
                  </a:srgbClr>
                </a:solidFill>
                <a:ea typeface="Pretendard Light"/>
              </a:rPr>
              <a:t>관련</a:t>
            </a:r>
            <a:r>
              <a:rPr lang="en-US" sz="1700" b="0" i="0" u="none" strike="noStrike" spc="-100" dirty="0">
                <a:solidFill>
                  <a:srgbClr val="545454">
                    <a:alpha val="72157"/>
                  </a:srgbClr>
                </a:solidFill>
                <a:latin typeface="Pretendard Light"/>
              </a:rPr>
              <a:t> </a:t>
            </a:r>
            <a:r>
              <a:rPr lang="ko-KR" sz="1700" b="0" i="0" u="none" strike="noStrike" spc="-100" dirty="0">
                <a:solidFill>
                  <a:srgbClr val="545454">
                    <a:alpha val="72157"/>
                  </a:srgbClr>
                </a:solidFill>
                <a:ea typeface="Pretendard Light"/>
              </a:rPr>
              <a:t>내용을</a:t>
            </a:r>
            <a:r>
              <a:rPr lang="en-US" sz="1700" b="0" i="0" u="none" strike="noStrike" spc="-100" dirty="0">
                <a:solidFill>
                  <a:srgbClr val="545454">
                    <a:alpha val="72157"/>
                  </a:srgbClr>
                </a:solidFill>
                <a:latin typeface="Pretendard Light"/>
              </a:rPr>
              <a:t> </a:t>
            </a:r>
            <a:r>
              <a:rPr lang="ko-KR" sz="1700" b="0" i="0" u="none" strike="noStrike" spc="-100" dirty="0">
                <a:solidFill>
                  <a:srgbClr val="545454">
                    <a:alpha val="72157"/>
                  </a:srgbClr>
                </a:solidFill>
                <a:ea typeface="Pretendard Light"/>
              </a:rPr>
              <a:t>이곳에</a:t>
            </a:r>
            <a:r>
              <a:rPr lang="en-US" sz="1700" b="0" i="0" u="none" strike="noStrike" spc="-100" dirty="0">
                <a:solidFill>
                  <a:srgbClr val="545454">
                    <a:alpha val="72157"/>
                  </a:srgbClr>
                </a:solidFill>
                <a:latin typeface="Pretendard Light"/>
              </a:rPr>
              <a:t> </a:t>
            </a:r>
            <a:r>
              <a:rPr lang="ko-KR" sz="1700" b="0" i="0" u="none" strike="noStrike" spc="-100" dirty="0">
                <a:solidFill>
                  <a:srgbClr val="545454">
                    <a:alpha val="72157"/>
                  </a:srgbClr>
                </a:solidFill>
                <a:ea typeface="Pretendard Light"/>
              </a:rPr>
              <a:t>입력하세요</a:t>
            </a:r>
            <a:r>
              <a:rPr lang="en-US" sz="1700" b="0" i="0" u="none" strike="noStrike" spc="-100" dirty="0">
                <a:solidFill>
                  <a:srgbClr val="545454">
                    <a:alpha val="72157"/>
                  </a:srgbClr>
                </a:solidFill>
                <a:latin typeface="Pretendard Light"/>
              </a:rPr>
              <a:t>.</a:t>
            </a:r>
          </a:p>
        </p:txBody>
      </p:sp>
      <p:pic>
        <p:nvPicPr>
          <p:cNvPr id="22" name="Picture 22">
            <a:extLst>
              <a:ext uri="{FF2B5EF4-FFF2-40B4-BE49-F238E27FC236}">
                <a16:creationId xmlns:a16="http://schemas.microsoft.com/office/drawing/2014/main" id="{614B7BCE-91FD-9FA8-FCCC-8219BBB1783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658600" y="3848100"/>
            <a:ext cx="4330700" cy="4749800"/>
          </a:xfrm>
          <a:prstGeom prst="rect">
            <a:avLst/>
          </a:prstGeom>
        </p:spPr>
      </p:pic>
      <p:sp>
        <p:nvSpPr>
          <p:cNvPr id="26" name="TextBox 26">
            <a:extLst>
              <a:ext uri="{FF2B5EF4-FFF2-40B4-BE49-F238E27FC236}">
                <a16:creationId xmlns:a16="http://schemas.microsoft.com/office/drawing/2014/main" id="{F2FEF6DA-8FAC-FF3E-C6D7-8CFAC7BBD117}"/>
              </a:ext>
            </a:extLst>
          </p:cNvPr>
          <p:cNvSpPr txBox="1"/>
          <p:nvPr/>
        </p:nvSpPr>
        <p:spPr>
          <a:xfrm>
            <a:off x="12426950" y="4102100"/>
            <a:ext cx="27940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800" b="0" i="0" u="none" strike="noStrike" dirty="0">
                <a:solidFill>
                  <a:srgbClr val="545454"/>
                </a:solidFill>
                <a:latin typeface="Pretendard Bold"/>
              </a:rPr>
              <a:t>Activity Diagram</a:t>
            </a: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2F7F873E-F760-D7FE-7BF9-029DD910B8C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9536" y="4965700"/>
            <a:ext cx="4101627" cy="304666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C53449EC-E3FA-67AC-9151-516974942C3B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32008" y="5543345"/>
            <a:ext cx="3869667" cy="18833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08370C49-F50D-4A7B-32D8-72A87E6458A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486325" y="5287545"/>
            <a:ext cx="4009790" cy="230374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2" name="Picture 13">
            <a:extLst>
              <a:ext uri="{FF2B5EF4-FFF2-40B4-BE49-F238E27FC236}">
                <a16:creationId xmlns:a16="http://schemas.microsoft.com/office/drawing/2014/main" id="{E47A5918-3012-0FFA-7092-4BFBB2F39A8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761386" y="1482571"/>
            <a:ext cx="1504101" cy="1504101"/>
          </a:xfrm>
          <a:prstGeom prst="rect">
            <a:avLst/>
          </a:prstGeom>
        </p:spPr>
      </p:pic>
      <p:sp>
        <p:nvSpPr>
          <p:cNvPr id="33" name="TextBox 14">
            <a:extLst>
              <a:ext uri="{FF2B5EF4-FFF2-40B4-BE49-F238E27FC236}">
                <a16:creationId xmlns:a16="http://schemas.microsoft.com/office/drawing/2014/main" id="{087A4801-EA49-0093-E4EE-DDA56B25906E}"/>
              </a:ext>
            </a:extLst>
          </p:cNvPr>
          <p:cNvSpPr txBox="1"/>
          <p:nvPr/>
        </p:nvSpPr>
        <p:spPr>
          <a:xfrm>
            <a:off x="3939172" y="1776113"/>
            <a:ext cx="1105736" cy="89306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5400" b="0" i="0" u="none" strike="noStrike" spc="100" dirty="0">
                <a:solidFill>
                  <a:srgbClr val="545454"/>
                </a:solidFill>
                <a:latin typeface="Pretendard Regular"/>
              </a:rPr>
              <a:t>04</a:t>
            </a:r>
          </a:p>
        </p:txBody>
      </p:sp>
    </p:spTree>
    <p:extLst>
      <p:ext uri="{BB962C8B-B14F-4D97-AF65-F5344CB8AC3E}">
        <p14:creationId xmlns:p14="http://schemas.microsoft.com/office/powerpoint/2010/main" val="37824391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32C5BE-CC50-ACD0-5F8F-57C227BE97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FD1BB7E1-68BF-B85A-A9BF-AE359ABDA2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700" y="1092200"/>
            <a:ext cx="15722600" cy="109982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A584316E-0158-DD17-BBDF-498A4E6DF7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26900" y="863600"/>
            <a:ext cx="1752600" cy="16256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5AA000B6-FF4E-8746-B470-6619703B93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600" y="6121400"/>
            <a:ext cx="16814800" cy="6667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FDD6ECBE-5912-F595-D13F-6C71C0D6EC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97000" y="863600"/>
            <a:ext cx="1752600" cy="1625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9F32CADB-86A9-EC22-EB0C-2990EAEA20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700" y="1244600"/>
            <a:ext cx="15722600" cy="109982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953E3B78-0859-F7DB-B6D2-B618CB4A39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700" y="1384300"/>
            <a:ext cx="15722600" cy="109982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7A03CE44-D652-802B-DCBA-890A074DFB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9500" y="1168400"/>
            <a:ext cx="1752600" cy="1625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DD1F5113-2A8D-B231-4CD0-FB74087081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2700" y="1536700"/>
            <a:ext cx="15722600" cy="109982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2BBD2971-9B08-A071-5FC2-3A49E3D9E9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8500" y="8051800"/>
            <a:ext cx="16891000" cy="5638800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2D7FB8D1-1888-9B9E-2AA0-C76639DC9F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43900" y="4279900"/>
            <a:ext cx="393700" cy="609600"/>
          </a:xfrm>
          <a:prstGeom prst="rect">
            <a:avLst/>
          </a:prstGeo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id="{C789CA5D-032A-F138-2847-86F250A5758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15400" y="4864100"/>
            <a:ext cx="5969000" cy="12700"/>
          </a:xfrm>
          <a:prstGeom prst="rect">
            <a:avLst/>
          </a:prstGeom>
        </p:spPr>
      </p:pic>
      <p:sp>
        <p:nvSpPr>
          <p:cNvPr id="13" name="TextBox 13">
            <a:extLst>
              <a:ext uri="{FF2B5EF4-FFF2-40B4-BE49-F238E27FC236}">
                <a16:creationId xmlns:a16="http://schemas.microsoft.com/office/drawing/2014/main" id="{E0A5E848-DC2C-DBE9-06FC-4C5D16EDA492}"/>
              </a:ext>
            </a:extLst>
          </p:cNvPr>
          <p:cNvSpPr txBox="1"/>
          <p:nvPr/>
        </p:nvSpPr>
        <p:spPr>
          <a:xfrm>
            <a:off x="9169400" y="4292600"/>
            <a:ext cx="55118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400" b="0" i="0" u="none" strike="noStrike" spc="-200" dirty="0">
                <a:solidFill>
                  <a:srgbClr val="545454">
                    <a:alpha val="87843"/>
                  </a:srgbClr>
                </a:solidFill>
                <a:ea typeface="Pretendard Light"/>
              </a:rPr>
              <a:t>클래스 다이어 그램</a:t>
            </a:r>
            <a:endParaRPr lang="ko-KR" sz="2400" b="0" i="0" u="none" strike="noStrike" spc="-200" dirty="0">
              <a:solidFill>
                <a:srgbClr val="545454">
                  <a:alpha val="87843"/>
                </a:srgbClr>
              </a:solidFill>
              <a:ea typeface="Pretendard Light"/>
            </a:endParaRPr>
          </a:p>
        </p:txBody>
      </p:sp>
      <p:pic>
        <p:nvPicPr>
          <p:cNvPr id="14" name="Picture 14">
            <a:extLst>
              <a:ext uri="{FF2B5EF4-FFF2-40B4-BE49-F238E27FC236}">
                <a16:creationId xmlns:a16="http://schemas.microsoft.com/office/drawing/2014/main" id="{94F63A04-7F60-885F-DCA9-A1CB123AF7B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94000" y="2641600"/>
            <a:ext cx="4584700" cy="4584700"/>
          </a:xfrm>
          <a:prstGeom prst="rect">
            <a:avLst/>
          </a:prstGeom>
        </p:spPr>
      </p:pic>
      <p:sp>
        <p:nvSpPr>
          <p:cNvPr id="15" name="TextBox 15">
            <a:extLst>
              <a:ext uri="{FF2B5EF4-FFF2-40B4-BE49-F238E27FC236}">
                <a16:creationId xmlns:a16="http://schemas.microsoft.com/office/drawing/2014/main" id="{C23B7720-BCE1-2335-F51A-539D94C3E4A0}"/>
              </a:ext>
            </a:extLst>
          </p:cNvPr>
          <p:cNvSpPr txBox="1"/>
          <p:nvPr/>
        </p:nvSpPr>
        <p:spPr>
          <a:xfrm>
            <a:off x="3175000" y="3327400"/>
            <a:ext cx="3848100" cy="306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7200" b="0" i="0" u="none" strike="noStrike" spc="-500" dirty="0">
                <a:solidFill>
                  <a:srgbClr val="545454"/>
                </a:solidFill>
                <a:latin typeface="Pretendard Regular"/>
              </a:rPr>
              <a:t>04</a:t>
            </a:r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492F18C7-F883-2FE0-01F4-216B7C00A8FB}"/>
              </a:ext>
            </a:extLst>
          </p:cNvPr>
          <p:cNvSpPr txBox="1"/>
          <p:nvPr/>
        </p:nvSpPr>
        <p:spPr>
          <a:xfrm>
            <a:off x="8343900" y="2768600"/>
            <a:ext cx="7213600" cy="901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130"/>
              </a:lnSpc>
            </a:pPr>
            <a:r>
              <a:rPr lang="ko-KR" altLang="en-US" sz="5100" b="0" i="0" u="none" strike="noStrike" spc="-300" dirty="0">
                <a:solidFill>
                  <a:srgbClr val="545454"/>
                </a:solidFill>
                <a:ea typeface="Pretendard Medium"/>
              </a:rPr>
              <a:t>실제 구현</a:t>
            </a:r>
            <a:endParaRPr lang="ko-KR" sz="5100" b="0" i="0" u="none" strike="noStrike" spc="-300" dirty="0">
              <a:solidFill>
                <a:srgbClr val="545454"/>
              </a:solidFill>
              <a:ea typeface="Pretendard Medium"/>
            </a:endParaRPr>
          </a:p>
        </p:txBody>
      </p:sp>
      <p:pic>
        <p:nvPicPr>
          <p:cNvPr id="17" name="Picture 17">
            <a:extLst>
              <a:ext uri="{FF2B5EF4-FFF2-40B4-BE49-F238E27FC236}">
                <a16:creationId xmlns:a16="http://schemas.microsoft.com/office/drawing/2014/main" id="{4D1C830C-F74C-A4EF-B2A9-6326F164814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43900" y="5524500"/>
            <a:ext cx="393700" cy="609600"/>
          </a:xfrm>
          <a:prstGeom prst="rect">
            <a:avLst/>
          </a:prstGeom>
        </p:spPr>
      </p:pic>
      <p:pic>
        <p:nvPicPr>
          <p:cNvPr id="18" name="Picture 18">
            <a:extLst>
              <a:ext uri="{FF2B5EF4-FFF2-40B4-BE49-F238E27FC236}">
                <a16:creationId xmlns:a16="http://schemas.microsoft.com/office/drawing/2014/main" id="{45DDE735-5521-4EB9-6F9B-BDDA2450F8C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15400" y="6108700"/>
            <a:ext cx="5969000" cy="12700"/>
          </a:xfrm>
          <a:prstGeom prst="rect">
            <a:avLst/>
          </a:prstGeom>
        </p:spPr>
      </p:pic>
      <p:sp>
        <p:nvSpPr>
          <p:cNvPr id="19" name="TextBox 19">
            <a:extLst>
              <a:ext uri="{FF2B5EF4-FFF2-40B4-BE49-F238E27FC236}">
                <a16:creationId xmlns:a16="http://schemas.microsoft.com/office/drawing/2014/main" id="{91E8BD33-B6FE-DBB4-9A9C-9F12C07F65F0}"/>
              </a:ext>
            </a:extLst>
          </p:cNvPr>
          <p:cNvSpPr txBox="1"/>
          <p:nvPr/>
        </p:nvSpPr>
        <p:spPr>
          <a:xfrm>
            <a:off x="9169400" y="5537200"/>
            <a:ext cx="55118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2400" b="0" i="0" u="none" strike="noStrike" spc="-200" dirty="0">
                <a:solidFill>
                  <a:srgbClr val="545454">
                    <a:alpha val="87843"/>
                  </a:srgbClr>
                </a:solidFill>
                <a:ea typeface="Pretendard Light"/>
              </a:rPr>
              <a:t>DB, </a:t>
            </a:r>
            <a:r>
              <a:rPr lang="ko-KR" altLang="en-US" sz="2400" b="0" i="0" u="none" strike="noStrike" spc="-200" dirty="0">
                <a:solidFill>
                  <a:srgbClr val="545454">
                    <a:alpha val="87843"/>
                  </a:srgbClr>
                </a:solidFill>
                <a:ea typeface="Pretendard Light"/>
              </a:rPr>
              <a:t>클라이언트</a:t>
            </a:r>
            <a:r>
              <a:rPr lang="en-US" altLang="ko-KR" sz="2400" b="0" i="0" u="none" strike="noStrike" spc="-200" dirty="0">
                <a:solidFill>
                  <a:srgbClr val="545454">
                    <a:alpha val="87843"/>
                  </a:srgbClr>
                </a:solidFill>
                <a:ea typeface="Pretendard Light"/>
              </a:rPr>
              <a:t>, </a:t>
            </a:r>
            <a:r>
              <a:rPr lang="ko-KR" altLang="en-US" sz="2400" b="0" i="0" u="none" strike="noStrike" spc="-200" dirty="0">
                <a:solidFill>
                  <a:srgbClr val="545454">
                    <a:alpha val="87843"/>
                  </a:srgbClr>
                </a:solidFill>
                <a:ea typeface="Pretendard Light"/>
              </a:rPr>
              <a:t>서버  기능 및 핵심 코드 설명 </a:t>
            </a:r>
            <a:endParaRPr lang="ko-KR" sz="2400" b="0" i="0" u="none" strike="noStrike" spc="-200" dirty="0">
              <a:solidFill>
                <a:srgbClr val="545454">
                  <a:alpha val="87843"/>
                </a:srgbClr>
              </a:solidFill>
              <a:ea typeface="Pretendard Light"/>
            </a:endParaRPr>
          </a:p>
        </p:txBody>
      </p:sp>
    </p:spTree>
    <p:extLst>
      <p:ext uri="{BB962C8B-B14F-4D97-AF65-F5344CB8AC3E}">
        <p14:creationId xmlns:p14="http://schemas.microsoft.com/office/powerpoint/2010/main" val="35191988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1062</TotalTime>
  <Words>895</Words>
  <Application>Microsoft Office PowerPoint</Application>
  <PresentationFormat>사용자 지정</PresentationFormat>
  <Paragraphs>206</Paragraphs>
  <Slides>23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32" baseType="lpstr">
      <vt:lpstr>Arial</vt:lpstr>
      <vt:lpstr>Calibri</vt:lpstr>
      <vt:lpstr>Pretendard Medium</vt:lpstr>
      <vt:lpstr>Pretendard Bold</vt:lpstr>
      <vt:lpstr>Pretendard Light</vt:lpstr>
      <vt:lpstr>맑은 고딕</vt:lpstr>
      <vt:lpstr>Pretendard SemiBold</vt:lpstr>
      <vt:lpstr>Pretendard Regular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고나영</cp:lastModifiedBy>
  <cp:revision>13</cp:revision>
  <dcterms:created xsi:type="dcterms:W3CDTF">2006-08-16T00:00:00Z</dcterms:created>
  <dcterms:modified xsi:type="dcterms:W3CDTF">2024-12-12T00:13:29Z</dcterms:modified>
</cp:coreProperties>
</file>